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77" r:id="rId2"/>
    <p:sldId id="276" r:id="rId3"/>
    <p:sldId id="281" r:id="rId4"/>
    <p:sldId id="282" r:id="rId5"/>
    <p:sldId id="266" r:id="rId6"/>
    <p:sldId id="268" r:id="rId7"/>
    <p:sldId id="271" r:id="rId8"/>
    <p:sldId id="270" r:id="rId9"/>
    <p:sldId id="280" r:id="rId10"/>
    <p:sldId id="264" r:id="rId11"/>
    <p:sldId id="267" r:id="rId12"/>
    <p:sldId id="273" r:id="rId13"/>
    <p:sldId id="272" r:id="rId14"/>
    <p:sldId id="269" r:id="rId15"/>
    <p:sldId id="279" r:id="rId16"/>
    <p:sldId id="274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2819" autoAdjust="0"/>
  </p:normalViewPr>
  <p:slideViewPr>
    <p:cSldViewPr snapToGrid="0">
      <p:cViewPr varScale="1">
        <p:scale>
          <a:sx n="69" d="100"/>
          <a:sy n="69" d="100"/>
        </p:scale>
        <p:origin x="7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0C636-D2A2-4BF7-956D-7E0CFF65899C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37EB7-7E25-4973-BDDA-CF5E9821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8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87661" y="689811"/>
            <a:ext cx="8619455" cy="54382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hy you need to update your soft skills? - Times of In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26" y="689812"/>
            <a:ext cx="8317831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67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1618" y="689811"/>
            <a:ext cx="8940297" cy="54382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052715" y="2129935"/>
            <a:ext cx="7178102" cy="4343053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 err="1" smtClean="0">
                <a:solidFill>
                  <a:srgbClr val="FF0000"/>
                </a:solidFill>
              </a:rPr>
              <a:t>Pelatihan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Presentasi</a:t>
            </a:r>
            <a:r>
              <a:rPr lang="en-US" sz="4800" dirty="0" smtClean="0">
                <a:solidFill>
                  <a:srgbClr val="FF0000"/>
                </a:solidFill>
              </a:rPr>
              <a:t> Model</a:t>
            </a:r>
            <a:endParaRPr lang="en-US" sz="4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FF0000"/>
                </a:solidFill>
              </a:rPr>
              <a:t>P O W E R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91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4589" y="2920497"/>
            <a:ext cx="11855116" cy="196389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 </a:t>
            </a:r>
          </a:p>
          <a:p>
            <a:pPr algn="ctr"/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presentasi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POWER.</a:t>
            </a:r>
            <a:endParaRPr lang="en-US" sz="4000" b="1" i="1" cap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8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nctrijaya.com/manage/cms/kcf/uploads/images/YT%2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206374"/>
            <a:ext cx="9833551" cy="644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255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565565" y="2241616"/>
            <a:ext cx="7412175" cy="196389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3800" b="1" i="1" dirty="0" smtClean="0">
                <a:solidFill>
                  <a:srgbClr val="FFFF00"/>
                </a:solidFill>
              </a:rPr>
              <a:t>P o W e r</a:t>
            </a:r>
            <a:endParaRPr lang="en-US" sz="13800" b="1" i="1" dirty="0">
              <a:solidFill>
                <a:srgbClr val="FFFF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9637127">
            <a:off x="1713283" y="2221347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unch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430279">
            <a:off x="3154169" y="3725512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neness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9637127">
            <a:off x="5329319" y="1958108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indows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430279">
            <a:off x="5897361" y="3656242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ar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21384927">
            <a:off x="7932150" y="3250527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etention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19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7 bill gates quotes that will change your mind set on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90" y="208548"/>
            <a:ext cx="10849310" cy="650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53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5 Tips Sukses ala Steve Jobs | HIPMI KOTA BOG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310" y="130091"/>
            <a:ext cx="10111373" cy="652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003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&quot;Beri Aku 10 Pemuda! Maka Akan Kuguncang Dunia&quot; Ir. Soekarno (Presiden RI Ke 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5" y="376822"/>
            <a:ext cx="11027630" cy="620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967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4589" y="2394021"/>
            <a:ext cx="11855116" cy="196389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Gunakan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STIKER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menjadikan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melekat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pikiran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pendengar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Praktekkan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perbaiki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berhak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cap="none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sukses</a:t>
            </a:r>
            <a:r>
              <a:rPr lang="en-US" sz="4000" b="1" i="1" cap="none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b="1" i="1" cap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03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565565" y="2241616"/>
            <a:ext cx="7412175" cy="196389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3800" b="1" i="1" dirty="0" smtClean="0">
                <a:solidFill>
                  <a:srgbClr val="FFFF00"/>
                </a:solidFill>
              </a:rPr>
              <a:t>S t I k e r</a:t>
            </a:r>
            <a:endParaRPr lang="en-US" sz="13800" b="1" i="1" dirty="0">
              <a:solidFill>
                <a:srgbClr val="FFFF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9637127">
            <a:off x="2018087" y="1916543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ederhana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430279">
            <a:off x="3057184" y="4099591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terduga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9637127">
            <a:off x="3583641" y="2138215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lmu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430279">
            <a:off x="4899832" y="4044170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onkret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19637127">
            <a:off x="6035896" y="2027373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mosi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21384927">
            <a:off x="7502655" y="3250527"/>
            <a:ext cx="3155324" cy="6501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/>
              <a:t>oman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15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reasikan Foto Makanan/Kuliner beserta Tehbotol Sosro Berhadiah Menarik  dari Teh Botol Sosro - Info Kuis Berhad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084" y="-845144"/>
            <a:ext cx="15929810" cy="80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363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1618" y="689811"/>
            <a:ext cx="8940297" cy="54382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067540" y="2180241"/>
            <a:ext cx="6309737" cy="278696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err="1" smtClean="0">
                <a:solidFill>
                  <a:srgbClr val="FF0000"/>
                </a:solidFill>
              </a:rPr>
              <a:t>Belajar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Matematika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Asyik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dan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Kreatif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Bersama</a:t>
            </a:r>
            <a:r>
              <a:rPr lang="en-US" sz="4800" dirty="0" smtClean="0">
                <a:solidFill>
                  <a:srgbClr val="FF0000"/>
                </a:solidFill>
              </a:rPr>
              <a:t>…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08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16736" y="2241616"/>
            <a:ext cx="7412175" cy="196389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3800" b="1" i="1" dirty="0" smtClean="0">
                <a:solidFill>
                  <a:srgbClr val="FFFF00"/>
                </a:solidFill>
              </a:rPr>
              <a:t>d o e r</a:t>
            </a:r>
            <a:endParaRPr lang="en-US" sz="138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19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hann Wolfgang von Goethe: Whatever you can do, or dream you can, begin it.  Boldness... | QuoteT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1" y="561530"/>
            <a:ext cx="11470983" cy="58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594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1618" y="689811"/>
            <a:ext cx="8940297" cy="54382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52927" y="1780673"/>
            <a:ext cx="8390021" cy="3529264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 err="1" smtClean="0">
                <a:solidFill>
                  <a:srgbClr val="FF0000"/>
                </a:solidFill>
              </a:rPr>
              <a:t>Beri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aku</a:t>
            </a:r>
            <a:r>
              <a:rPr lang="en-US" sz="4800" dirty="0" smtClean="0">
                <a:solidFill>
                  <a:srgbClr val="FF0000"/>
                </a:solidFill>
              </a:rPr>
              <a:t> 5 </a:t>
            </a:r>
            <a:r>
              <a:rPr lang="en-US" sz="4800" dirty="0" err="1" smtClean="0">
                <a:solidFill>
                  <a:srgbClr val="FF0000"/>
                </a:solidFill>
              </a:rPr>
              <a:t>siswa</a:t>
            </a:r>
            <a:r>
              <a:rPr lang="en-US" sz="4800" dirty="0" smtClean="0">
                <a:solidFill>
                  <a:srgbClr val="FF0000"/>
                </a:solidFill>
              </a:rPr>
              <a:t> TK yang </a:t>
            </a:r>
            <a:r>
              <a:rPr lang="en-US" sz="4800" dirty="0" err="1" smtClean="0">
                <a:solidFill>
                  <a:srgbClr val="FF0000"/>
                </a:solidFill>
              </a:rPr>
              <a:t>baru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bisa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baca</a:t>
            </a:r>
            <a:r>
              <a:rPr lang="en-US" sz="4800" dirty="0" smtClean="0">
                <a:solidFill>
                  <a:srgbClr val="FF0000"/>
                </a:solidFill>
              </a:rPr>
              <a:t>. Akan </a:t>
            </a:r>
            <a:r>
              <a:rPr lang="en-US" sz="4800" dirty="0" err="1" smtClean="0">
                <a:solidFill>
                  <a:srgbClr val="FF0000"/>
                </a:solidFill>
              </a:rPr>
              <a:t>kubuat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mereka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jadi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jago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matematika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dengan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trik</a:t>
            </a:r>
            <a:r>
              <a:rPr lang="en-US" sz="4800" dirty="0" smtClean="0">
                <a:solidFill>
                  <a:srgbClr val="FF0000"/>
                </a:solidFill>
              </a:rPr>
              <a:t> 7 </a:t>
            </a:r>
            <a:r>
              <a:rPr lang="en-US" sz="4800" dirty="0" err="1" smtClean="0">
                <a:solidFill>
                  <a:srgbClr val="FF0000"/>
                </a:solidFill>
              </a:rPr>
              <a:t>detik</a:t>
            </a:r>
            <a:r>
              <a:rPr lang="en-US" sz="4800" dirty="0" smtClean="0">
                <a:solidFill>
                  <a:srgbClr val="FF0000"/>
                </a:solidFill>
              </a:rPr>
              <a:t> APIQ. 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23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399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yiknya Aljabar Kreatif APIQ: Persamaan Kuadrat dan Polinom | APIQ Cipete  Villa Sawo Kav.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1"/>
          <a:stretch/>
        </p:blipFill>
        <p:spPr bwMode="auto">
          <a:xfrm>
            <a:off x="171618" y="689811"/>
            <a:ext cx="11732630" cy="59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1618" y="689811"/>
            <a:ext cx="8940297" cy="54382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entingnya Soft Skill Di Dunia Kerja | Alumni Sekolah Voka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18" y="1837948"/>
            <a:ext cx="8940297" cy="325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007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11573</TotalTime>
  <Words>97</Words>
  <Application>Microsoft Office PowerPoint</Application>
  <PresentationFormat>Widescreen</PresentationFormat>
  <Paragraphs>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 epic</dc:title>
  <dc:creator>syifa azzahra</dc:creator>
  <cp:lastModifiedBy>syifa azzahra</cp:lastModifiedBy>
  <cp:revision>123</cp:revision>
  <dcterms:created xsi:type="dcterms:W3CDTF">2022-01-15T03:37:41Z</dcterms:created>
  <dcterms:modified xsi:type="dcterms:W3CDTF">2023-10-31T13:58:26Z</dcterms:modified>
</cp:coreProperties>
</file>