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41"/>
  </p:notesMasterIdLst>
  <p:sldIdLst>
    <p:sldId id="256" r:id="rId2"/>
    <p:sldId id="429" r:id="rId3"/>
    <p:sldId id="430" r:id="rId4"/>
    <p:sldId id="432" r:id="rId5"/>
    <p:sldId id="463" r:id="rId6"/>
    <p:sldId id="431" r:id="rId7"/>
    <p:sldId id="393" r:id="rId8"/>
    <p:sldId id="433" r:id="rId9"/>
    <p:sldId id="434" r:id="rId10"/>
    <p:sldId id="436" r:id="rId11"/>
    <p:sldId id="435" r:id="rId12"/>
    <p:sldId id="437" r:id="rId13"/>
    <p:sldId id="444" r:id="rId14"/>
    <p:sldId id="440" r:id="rId15"/>
    <p:sldId id="438" r:id="rId16"/>
    <p:sldId id="441" r:id="rId17"/>
    <p:sldId id="442" r:id="rId18"/>
    <p:sldId id="439" r:id="rId19"/>
    <p:sldId id="443" r:id="rId20"/>
    <p:sldId id="445" r:id="rId21"/>
    <p:sldId id="446" r:id="rId22"/>
    <p:sldId id="448" r:id="rId23"/>
    <p:sldId id="449" r:id="rId24"/>
    <p:sldId id="447" r:id="rId25"/>
    <p:sldId id="451" r:id="rId26"/>
    <p:sldId id="450" r:id="rId27"/>
    <p:sldId id="452" r:id="rId28"/>
    <p:sldId id="453" r:id="rId29"/>
    <p:sldId id="454" r:id="rId30"/>
    <p:sldId id="456" r:id="rId31"/>
    <p:sldId id="455" r:id="rId32"/>
    <p:sldId id="457" r:id="rId33"/>
    <p:sldId id="458" r:id="rId34"/>
    <p:sldId id="459" r:id="rId35"/>
    <p:sldId id="460" r:id="rId36"/>
    <p:sldId id="462" r:id="rId37"/>
    <p:sldId id="461" r:id="rId38"/>
    <p:sldId id="425" r:id="rId39"/>
    <p:sldId id="46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1896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3893A7-A6C5-4F96-94DD-85D85EDFB4A7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338FA7B-192B-4C91-8378-D492D908A3D4}">
      <dgm:prSet phldrT="[Text]" custT="1"/>
      <dgm:spPr/>
      <dgm:t>
        <a:bodyPr/>
        <a:lstStyle/>
        <a:p>
          <a:r>
            <a:rPr lang="en-US" sz="2400" dirty="0" err="1" smtClean="0"/>
            <a:t>Kiblat</a:t>
          </a:r>
          <a:r>
            <a:rPr lang="en-US" sz="2400" dirty="0" smtClean="0"/>
            <a:t> = </a:t>
          </a:r>
          <a:r>
            <a:rPr lang="en-US" sz="2400" dirty="0" err="1" smtClean="0"/>
            <a:t>Sangat</a:t>
          </a:r>
          <a:r>
            <a:rPr lang="en-US" sz="2400" dirty="0" smtClean="0"/>
            <a:t> </a:t>
          </a:r>
          <a:r>
            <a:rPr lang="en-US" sz="2400" dirty="0" err="1" smtClean="0"/>
            <a:t>Sulit</a:t>
          </a:r>
          <a:r>
            <a:rPr lang="en-US" sz="2400" dirty="0" smtClean="0"/>
            <a:t> </a:t>
          </a:r>
          <a:r>
            <a:rPr lang="en-US" sz="2400" dirty="0" err="1" smtClean="0"/>
            <a:t>sampai</a:t>
          </a:r>
          <a:r>
            <a:rPr lang="en-US" sz="2400" dirty="0" smtClean="0"/>
            <a:t> </a:t>
          </a:r>
          <a:r>
            <a:rPr lang="en-US" sz="2400" dirty="0" err="1" smtClean="0"/>
            <a:t>Mudah</a:t>
          </a:r>
          <a:endParaRPr lang="en-US" sz="2400" dirty="0"/>
        </a:p>
      </dgm:t>
    </dgm:pt>
    <dgm:pt modelId="{632652D4-F3B5-4418-81F9-08BE1BF78EB7}" type="parTrans" cxnId="{82A51EA1-125A-4BC9-ADAF-EC81D2641518}">
      <dgm:prSet/>
      <dgm:spPr/>
      <dgm:t>
        <a:bodyPr/>
        <a:lstStyle/>
        <a:p>
          <a:endParaRPr lang="en-US"/>
        </a:p>
      </dgm:t>
    </dgm:pt>
    <dgm:pt modelId="{A323B4B0-AA3B-4263-B80C-DE82A31D1477}" type="sibTrans" cxnId="{82A51EA1-125A-4BC9-ADAF-EC81D2641518}">
      <dgm:prSet/>
      <dgm:spPr/>
      <dgm:t>
        <a:bodyPr/>
        <a:lstStyle/>
        <a:p>
          <a:endParaRPr lang="en-US"/>
        </a:p>
      </dgm:t>
    </dgm:pt>
    <dgm:pt modelId="{466F7AF9-D839-4EF9-95B0-50830E42BB2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Kalender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Hijriah</a:t>
          </a:r>
          <a:r>
            <a:rPr lang="en-US" sz="2800" dirty="0" smtClean="0">
              <a:solidFill>
                <a:schemeClr val="bg1"/>
              </a:solidFill>
            </a:rPr>
            <a:t>= </a:t>
          </a:r>
          <a:r>
            <a:rPr lang="en-US" sz="2800" dirty="0" err="1" smtClean="0">
              <a:solidFill>
                <a:schemeClr val="bg1"/>
              </a:solidFill>
            </a:rPr>
            <a:t>Sulit</a:t>
          </a:r>
          <a:endParaRPr lang="en-US" sz="2800" dirty="0">
            <a:solidFill>
              <a:schemeClr val="bg1"/>
            </a:solidFill>
          </a:endParaRPr>
        </a:p>
      </dgm:t>
    </dgm:pt>
    <dgm:pt modelId="{B4237EF3-1194-4EAE-B4DA-F247B58DE590}" type="parTrans" cxnId="{B8D870DE-A270-4D1C-8DF3-5BD085714780}">
      <dgm:prSet/>
      <dgm:spPr/>
      <dgm:t>
        <a:bodyPr/>
        <a:lstStyle/>
        <a:p>
          <a:endParaRPr lang="en-US"/>
        </a:p>
      </dgm:t>
    </dgm:pt>
    <dgm:pt modelId="{42980831-D959-487F-8E52-1E2E4EDC4602}" type="sibTrans" cxnId="{B8D870DE-A270-4D1C-8DF3-5BD085714780}">
      <dgm:prSet/>
      <dgm:spPr/>
      <dgm:t>
        <a:bodyPr/>
        <a:lstStyle/>
        <a:p>
          <a:endParaRPr lang="en-US"/>
        </a:p>
      </dgm:t>
    </dgm:pt>
    <dgm:pt modelId="{4C1B5F56-24E4-4073-B4BA-28595C38C7C2}">
      <dgm:prSet phldrT="[Text]" custT="1"/>
      <dgm:spPr/>
      <dgm:t>
        <a:bodyPr/>
        <a:lstStyle/>
        <a:p>
          <a:r>
            <a:rPr lang="en-US" sz="2800" dirty="0" err="1" smtClean="0"/>
            <a:t>Waktu</a:t>
          </a:r>
          <a:r>
            <a:rPr lang="en-US" sz="2800" dirty="0" smtClean="0"/>
            <a:t> </a:t>
          </a:r>
          <a:r>
            <a:rPr lang="en-US" sz="2800" dirty="0" err="1" smtClean="0"/>
            <a:t>Sholat</a:t>
          </a:r>
          <a:r>
            <a:rPr lang="en-US" sz="2800" dirty="0" smtClean="0"/>
            <a:t> = </a:t>
          </a:r>
          <a:r>
            <a:rPr lang="en-US" sz="2800" dirty="0" err="1" smtClean="0"/>
            <a:t>Mudah</a:t>
          </a:r>
          <a:endParaRPr lang="en-US" sz="2300" dirty="0"/>
        </a:p>
      </dgm:t>
    </dgm:pt>
    <dgm:pt modelId="{78276695-BEB8-4F85-99FD-BFA57655C9C7}" type="parTrans" cxnId="{27848348-A0C8-4B26-B782-017AFFF0DD36}">
      <dgm:prSet/>
      <dgm:spPr/>
      <dgm:t>
        <a:bodyPr/>
        <a:lstStyle/>
        <a:p>
          <a:endParaRPr lang="en-US"/>
        </a:p>
      </dgm:t>
    </dgm:pt>
    <dgm:pt modelId="{88184B01-7383-4EC2-A7CE-EC9CBD7B82A0}" type="sibTrans" cxnId="{27848348-A0C8-4B26-B782-017AFFF0DD36}">
      <dgm:prSet/>
      <dgm:spPr/>
      <dgm:t>
        <a:bodyPr/>
        <a:lstStyle/>
        <a:p>
          <a:endParaRPr lang="en-US"/>
        </a:p>
      </dgm:t>
    </dgm:pt>
    <dgm:pt modelId="{1CB205AE-83F7-4B3F-82D5-F68DE6CF1590}" type="pres">
      <dgm:prSet presAssocID="{143893A7-A6C5-4F96-94DD-85D85EDFB4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35C806-73ED-4118-9B0B-2DC4D5E9DB3C}" type="pres">
      <dgm:prSet presAssocID="{143893A7-A6C5-4F96-94DD-85D85EDFB4A7}" presName="comp1" presStyleCnt="0"/>
      <dgm:spPr/>
    </dgm:pt>
    <dgm:pt modelId="{86AFC555-3AB7-4DA6-9F54-3DE9E525C553}" type="pres">
      <dgm:prSet presAssocID="{143893A7-A6C5-4F96-94DD-85D85EDFB4A7}" presName="circle1" presStyleLbl="node1" presStyleIdx="0" presStyleCnt="3" custLinFactNeighborY="546"/>
      <dgm:spPr/>
      <dgm:t>
        <a:bodyPr/>
        <a:lstStyle/>
        <a:p>
          <a:endParaRPr lang="en-US"/>
        </a:p>
      </dgm:t>
    </dgm:pt>
    <dgm:pt modelId="{A209C547-9760-4D02-AECE-748EB443C357}" type="pres">
      <dgm:prSet presAssocID="{143893A7-A6C5-4F96-94DD-85D85EDFB4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18440-AD5B-497A-85CE-B2889C055B38}" type="pres">
      <dgm:prSet presAssocID="{143893A7-A6C5-4F96-94DD-85D85EDFB4A7}" presName="comp2" presStyleCnt="0"/>
      <dgm:spPr/>
    </dgm:pt>
    <dgm:pt modelId="{BF9A29EE-CF2A-4BEC-8C87-C4718165C6F9}" type="pres">
      <dgm:prSet presAssocID="{143893A7-A6C5-4F96-94DD-85D85EDFB4A7}" presName="circle2" presStyleLbl="node1" presStyleIdx="1" presStyleCnt="3" custScaleX="100098" custScaleY="100321" custLinFactNeighborY="951"/>
      <dgm:spPr/>
      <dgm:t>
        <a:bodyPr/>
        <a:lstStyle/>
        <a:p>
          <a:endParaRPr lang="en-US"/>
        </a:p>
      </dgm:t>
    </dgm:pt>
    <dgm:pt modelId="{B00461AA-401C-4813-B738-6B7778A3540D}" type="pres">
      <dgm:prSet presAssocID="{143893A7-A6C5-4F96-94DD-85D85EDFB4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08048-C863-488D-8100-EA8E9BF2889F}" type="pres">
      <dgm:prSet presAssocID="{143893A7-A6C5-4F96-94DD-85D85EDFB4A7}" presName="comp3" presStyleCnt="0"/>
      <dgm:spPr/>
    </dgm:pt>
    <dgm:pt modelId="{7CB3A52B-3C88-48BC-A363-F411B2E38634}" type="pres">
      <dgm:prSet presAssocID="{143893A7-A6C5-4F96-94DD-85D85EDFB4A7}" presName="circle3" presStyleLbl="node1" presStyleIdx="2" presStyleCnt="3"/>
      <dgm:spPr/>
      <dgm:t>
        <a:bodyPr/>
        <a:lstStyle/>
        <a:p>
          <a:endParaRPr lang="en-US"/>
        </a:p>
      </dgm:t>
    </dgm:pt>
    <dgm:pt modelId="{B3F3A2E7-AA3E-4E70-8EE2-E1B651624BA1}" type="pres">
      <dgm:prSet presAssocID="{143893A7-A6C5-4F96-94DD-85D85EDFB4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B4C9A1-072E-4365-859E-362BBBECFFB2}" type="presOf" srcId="{4C1B5F56-24E4-4073-B4BA-28595C38C7C2}" destId="{B3F3A2E7-AA3E-4E70-8EE2-E1B651624BA1}" srcOrd="1" destOrd="0" presId="urn:microsoft.com/office/officeart/2005/8/layout/venn2"/>
    <dgm:cxn modelId="{89CC3819-4A7D-4A98-8A36-B3D59E574B1C}" type="presOf" srcId="{4338FA7B-192B-4C91-8378-D492D908A3D4}" destId="{86AFC555-3AB7-4DA6-9F54-3DE9E525C553}" srcOrd="0" destOrd="0" presId="urn:microsoft.com/office/officeart/2005/8/layout/venn2"/>
    <dgm:cxn modelId="{82A51EA1-125A-4BC9-ADAF-EC81D2641518}" srcId="{143893A7-A6C5-4F96-94DD-85D85EDFB4A7}" destId="{4338FA7B-192B-4C91-8378-D492D908A3D4}" srcOrd="0" destOrd="0" parTransId="{632652D4-F3B5-4418-81F9-08BE1BF78EB7}" sibTransId="{A323B4B0-AA3B-4263-B80C-DE82A31D1477}"/>
    <dgm:cxn modelId="{27848348-A0C8-4B26-B782-017AFFF0DD36}" srcId="{143893A7-A6C5-4F96-94DD-85D85EDFB4A7}" destId="{4C1B5F56-24E4-4073-B4BA-28595C38C7C2}" srcOrd="2" destOrd="0" parTransId="{78276695-BEB8-4F85-99FD-BFA57655C9C7}" sibTransId="{88184B01-7383-4EC2-A7CE-EC9CBD7B82A0}"/>
    <dgm:cxn modelId="{40D6FBB9-4572-45B2-89D5-D749F7EA60CE}" type="presOf" srcId="{466F7AF9-D839-4EF9-95B0-50830E42BB2B}" destId="{B00461AA-401C-4813-B738-6B7778A3540D}" srcOrd="1" destOrd="0" presId="urn:microsoft.com/office/officeart/2005/8/layout/venn2"/>
    <dgm:cxn modelId="{053D7A1A-EE66-4D7B-9612-6892CE7FFE9E}" type="presOf" srcId="{4338FA7B-192B-4C91-8378-D492D908A3D4}" destId="{A209C547-9760-4D02-AECE-748EB443C357}" srcOrd="1" destOrd="0" presId="urn:microsoft.com/office/officeart/2005/8/layout/venn2"/>
    <dgm:cxn modelId="{F5B227F2-8671-407E-AEF7-1D01D902C6DE}" type="presOf" srcId="{4C1B5F56-24E4-4073-B4BA-28595C38C7C2}" destId="{7CB3A52B-3C88-48BC-A363-F411B2E38634}" srcOrd="0" destOrd="0" presId="urn:microsoft.com/office/officeart/2005/8/layout/venn2"/>
    <dgm:cxn modelId="{37227A98-8F79-49C0-A1B1-C7491795B676}" type="presOf" srcId="{466F7AF9-D839-4EF9-95B0-50830E42BB2B}" destId="{BF9A29EE-CF2A-4BEC-8C87-C4718165C6F9}" srcOrd="0" destOrd="0" presId="urn:microsoft.com/office/officeart/2005/8/layout/venn2"/>
    <dgm:cxn modelId="{B8D870DE-A270-4D1C-8DF3-5BD085714780}" srcId="{143893A7-A6C5-4F96-94DD-85D85EDFB4A7}" destId="{466F7AF9-D839-4EF9-95B0-50830E42BB2B}" srcOrd="1" destOrd="0" parTransId="{B4237EF3-1194-4EAE-B4DA-F247B58DE590}" sibTransId="{42980831-D959-487F-8E52-1E2E4EDC4602}"/>
    <dgm:cxn modelId="{7D74525F-D8EB-4061-AF8C-228E0099EE48}" type="presOf" srcId="{143893A7-A6C5-4F96-94DD-85D85EDFB4A7}" destId="{1CB205AE-83F7-4B3F-82D5-F68DE6CF1590}" srcOrd="0" destOrd="0" presId="urn:microsoft.com/office/officeart/2005/8/layout/venn2"/>
    <dgm:cxn modelId="{73FAFD59-AB3A-4B79-989B-EE1F74051548}" type="presParOf" srcId="{1CB205AE-83F7-4B3F-82D5-F68DE6CF1590}" destId="{9435C806-73ED-4118-9B0B-2DC4D5E9DB3C}" srcOrd="0" destOrd="0" presId="urn:microsoft.com/office/officeart/2005/8/layout/venn2"/>
    <dgm:cxn modelId="{9DFEF4EE-B972-4E7F-A757-02C72BD2F0CF}" type="presParOf" srcId="{9435C806-73ED-4118-9B0B-2DC4D5E9DB3C}" destId="{86AFC555-3AB7-4DA6-9F54-3DE9E525C553}" srcOrd="0" destOrd="0" presId="urn:microsoft.com/office/officeart/2005/8/layout/venn2"/>
    <dgm:cxn modelId="{1398F62B-E7EA-4B95-B686-A04A5336AC3A}" type="presParOf" srcId="{9435C806-73ED-4118-9B0B-2DC4D5E9DB3C}" destId="{A209C547-9760-4D02-AECE-748EB443C357}" srcOrd="1" destOrd="0" presId="urn:microsoft.com/office/officeart/2005/8/layout/venn2"/>
    <dgm:cxn modelId="{FC3E436B-5BF4-4FF8-AC47-D40F424F718D}" type="presParOf" srcId="{1CB205AE-83F7-4B3F-82D5-F68DE6CF1590}" destId="{9FE18440-AD5B-497A-85CE-B2889C055B38}" srcOrd="1" destOrd="0" presId="urn:microsoft.com/office/officeart/2005/8/layout/venn2"/>
    <dgm:cxn modelId="{1398F60C-7B6C-4171-9A3F-CB4A1BCEB18F}" type="presParOf" srcId="{9FE18440-AD5B-497A-85CE-B2889C055B38}" destId="{BF9A29EE-CF2A-4BEC-8C87-C4718165C6F9}" srcOrd="0" destOrd="0" presId="urn:microsoft.com/office/officeart/2005/8/layout/venn2"/>
    <dgm:cxn modelId="{6F8B991C-6D77-4804-8267-638B59200654}" type="presParOf" srcId="{9FE18440-AD5B-497A-85CE-B2889C055B38}" destId="{B00461AA-401C-4813-B738-6B7778A3540D}" srcOrd="1" destOrd="0" presId="urn:microsoft.com/office/officeart/2005/8/layout/venn2"/>
    <dgm:cxn modelId="{9DDF08DE-CE9B-4AF8-A57A-E9DBC508FA32}" type="presParOf" srcId="{1CB205AE-83F7-4B3F-82D5-F68DE6CF1590}" destId="{EC808048-C863-488D-8100-EA8E9BF2889F}" srcOrd="2" destOrd="0" presId="urn:microsoft.com/office/officeart/2005/8/layout/venn2"/>
    <dgm:cxn modelId="{61499865-3D62-42E4-A7FA-D511C33AE8EB}" type="presParOf" srcId="{EC808048-C863-488D-8100-EA8E9BF2889F}" destId="{7CB3A52B-3C88-48BC-A363-F411B2E38634}" srcOrd="0" destOrd="0" presId="urn:microsoft.com/office/officeart/2005/8/layout/venn2"/>
    <dgm:cxn modelId="{D38FA5C5-7D8F-4D87-A50C-2F8416400A27}" type="presParOf" srcId="{EC808048-C863-488D-8100-EA8E9BF2889F}" destId="{B3F3A2E7-AA3E-4E70-8EE2-E1B651624BA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Esensi</a:t>
          </a:r>
          <a:r>
            <a:rPr lang="en-ID" dirty="0" smtClean="0"/>
            <a:t/>
          </a:r>
          <a:br>
            <a:rPr lang="en-ID" dirty="0" smtClean="0"/>
          </a:br>
          <a:r>
            <a:rPr lang="en-ID" dirty="0" smtClean="0"/>
            <a:t>Ideal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Tak</a:t>
          </a:r>
          <a:r>
            <a:rPr lang="en-ID" dirty="0" smtClean="0"/>
            <a:t> </a:t>
          </a:r>
          <a:r>
            <a:rPr lang="en-ID" dirty="0" err="1" smtClean="0"/>
            <a:t>Konsisten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Keragaman</a:t>
          </a:r>
          <a:endParaRPr lang="en-ID" sz="3600" dirty="0" smtClean="0"/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Ontologi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Sakina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2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2DE3955F-4088-46F4-A917-872CBCAB8057}" type="presOf" srcId="{0C0570A8-3AEC-4B3B-B2A7-027AFB3DEAE4}" destId="{A450C079-5DB1-4CBA-9A43-0F7E7283E2DC}" srcOrd="0" destOrd="0" presId="urn:microsoft.com/office/officeart/2005/8/layout/cycle1"/>
    <dgm:cxn modelId="{84272197-B4FA-4E2E-B04F-9F3C88626367}" type="presOf" srcId="{7E856676-3E4B-49C8-BAB4-BA9F2898BC31}" destId="{1B315725-2AD8-4074-B53E-00A2272F800A}" srcOrd="0" destOrd="0" presId="urn:microsoft.com/office/officeart/2005/8/layout/cycle1"/>
    <dgm:cxn modelId="{31E425C9-18F0-4FBE-8860-B602DC18FDE0}" type="presOf" srcId="{68884FFD-40B5-4334-90C1-4837E69797BB}" destId="{A563A13F-F480-450C-BA0B-C9A2ABB4052A}" srcOrd="0" destOrd="0" presId="urn:microsoft.com/office/officeart/2005/8/layout/cycle1"/>
    <dgm:cxn modelId="{5C7C8957-853F-4346-B3D5-E4601FC426B0}" type="presOf" srcId="{7138D9E1-9135-421D-AC65-6BFF750FC0B5}" destId="{B82EF5B0-F03C-4C19-BB8B-61C993442C35}" srcOrd="0" destOrd="0" presId="urn:microsoft.com/office/officeart/2005/8/layout/cycle1"/>
    <dgm:cxn modelId="{863DD590-B2D7-4E78-B40B-D93CA2D65BB3}" type="presOf" srcId="{B12E723B-1527-4A27-B02C-3A32B895068F}" destId="{433E58C7-62A0-493A-8292-2CBC0EA2B2A1}" srcOrd="0" destOrd="0" presId="urn:microsoft.com/office/officeart/2005/8/layout/cycle1"/>
    <dgm:cxn modelId="{0C033E5B-1889-4A20-A608-987D26221E6E}" type="presOf" srcId="{2A2C05EB-9B7A-4CE9-AC4B-70932E462BA7}" destId="{A4C194A4-23AD-49D3-8FBA-950377A3245F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B7BF82C7-9DE6-4C93-A0A6-059380278A2F}" type="presOf" srcId="{5387BF6B-D6E0-4052-9E43-66A86DEBEB26}" destId="{784FE745-DE18-469D-AE42-6FAC1A4A3DAD}" srcOrd="0" destOrd="0" presId="urn:microsoft.com/office/officeart/2005/8/layout/cycle1"/>
    <dgm:cxn modelId="{F246C428-F2D6-4146-B976-C9FE47070D9D}" type="presOf" srcId="{751B7C9C-38B7-47E6-A9C7-00235A53D88A}" destId="{1D1C4C14-0519-4416-8646-5A3FFD755264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27366C72-4E2F-40BA-A61D-CA22A6E840C6}" type="presOf" srcId="{EB7BB5DD-AA53-40B1-B5B6-4ADDFFAB07B9}" destId="{919A5044-B6ED-483A-ABED-E9353AAA3B2F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6C9D92AD-E13A-4CAD-9D19-EAB110CE6251}" type="presOf" srcId="{4441CB5A-CD52-47E4-8242-123EDC54E212}" destId="{B6AF19D3-5789-46B4-867B-A357EE3305F0}" srcOrd="0" destOrd="0" presId="urn:microsoft.com/office/officeart/2005/8/layout/cycle1"/>
    <dgm:cxn modelId="{FF13ACC1-E066-4CB8-8965-FC1825F6299D}" type="presOf" srcId="{D9212BA4-1544-4EFA-9464-E44E84BF0CF7}" destId="{E99AA096-6F59-430E-B962-9F56982AD299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41F61CB0-824B-4DB6-B60B-8641D912097F}" type="presParOf" srcId="{784FE745-DE18-469D-AE42-6FAC1A4A3DAD}" destId="{05473EAC-0353-4CA5-A4AE-22911464257B}" srcOrd="0" destOrd="0" presId="urn:microsoft.com/office/officeart/2005/8/layout/cycle1"/>
    <dgm:cxn modelId="{CC02FD3C-C1EC-4391-982C-055AE03D0449}" type="presParOf" srcId="{784FE745-DE18-469D-AE42-6FAC1A4A3DAD}" destId="{E99AA096-6F59-430E-B962-9F56982AD299}" srcOrd="1" destOrd="0" presId="urn:microsoft.com/office/officeart/2005/8/layout/cycle1"/>
    <dgm:cxn modelId="{9749D72B-AABC-4879-91FC-C7B81D1B4EEB}" type="presParOf" srcId="{784FE745-DE18-469D-AE42-6FAC1A4A3DAD}" destId="{A563A13F-F480-450C-BA0B-C9A2ABB4052A}" srcOrd="2" destOrd="0" presId="urn:microsoft.com/office/officeart/2005/8/layout/cycle1"/>
    <dgm:cxn modelId="{B1A17DE0-999A-4E45-85F5-772C6297FF97}" type="presParOf" srcId="{784FE745-DE18-469D-AE42-6FAC1A4A3DAD}" destId="{F3F6AFC5-0B53-4D22-8046-7A3B7247DCC6}" srcOrd="3" destOrd="0" presId="urn:microsoft.com/office/officeart/2005/8/layout/cycle1"/>
    <dgm:cxn modelId="{3981CA63-9367-4A2D-95B6-47BBF9E07963}" type="presParOf" srcId="{784FE745-DE18-469D-AE42-6FAC1A4A3DAD}" destId="{A450C079-5DB1-4CBA-9A43-0F7E7283E2DC}" srcOrd="4" destOrd="0" presId="urn:microsoft.com/office/officeart/2005/8/layout/cycle1"/>
    <dgm:cxn modelId="{E0413D7F-AE03-42FD-9DF1-A36DFFA73185}" type="presParOf" srcId="{784FE745-DE18-469D-AE42-6FAC1A4A3DAD}" destId="{919A5044-B6ED-483A-ABED-E9353AAA3B2F}" srcOrd="5" destOrd="0" presId="urn:microsoft.com/office/officeart/2005/8/layout/cycle1"/>
    <dgm:cxn modelId="{7360AAF3-0513-4041-A120-5B06F757AFC1}" type="presParOf" srcId="{784FE745-DE18-469D-AE42-6FAC1A4A3DAD}" destId="{579F57CC-6A6F-4150-A6B3-5BBEEB9FDAA0}" srcOrd="6" destOrd="0" presId="urn:microsoft.com/office/officeart/2005/8/layout/cycle1"/>
    <dgm:cxn modelId="{C87F8327-8C25-48A2-BE4D-FAE1B0935B92}" type="presParOf" srcId="{784FE745-DE18-469D-AE42-6FAC1A4A3DAD}" destId="{433E58C7-62A0-493A-8292-2CBC0EA2B2A1}" srcOrd="7" destOrd="0" presId="urn:microsoft.com/office/officeart/2005/8/layout/cycle1"/>
    <dgm:cxn modelId="{8434C8D8-099C-4B55-ACD4-7E360BA70BD2}" type="presParOf" srcId="{784FE745-DE18-469D-AE42-6FAC1A4A3DAD}" destId="{B6AF19D3-5789-46B4-867B-A357EE3305F0}" srcOrd="8" destOrd="0" presId="urn:microsoft.com/office/officeart/2005/8/layout/cycle1"/>
    <dgm:cxn modelId="{4D61DD96-BFEC-455E-AE25-453050BA3258}" type="presParOf" srcId="{784FE745-DE18-469D-AE42-6FAC1A4A3DAD}" destId="{12A136DF-56AA-4614-B27C-F87F2AC239E4}" srcOrd="9" destOrd="0" presId="urn:microsoft.com/office/officeart/2005/8/layout/cycle1"/>
    <dgm:cxn modelId="{7BCE0940-8499-49B0-8509-A2629CE36518}" type="presParOf" srcId="{784FE745-DE18-469D-AE42-6FAC1A4A3DAD}" destId="{B82EF5B0-F03C-4C19-BB8B-61C993442C35}" srcOrd="10" destOrd="0" presId="urn:microsoft.com/office/officeart/2005/8/layout/cycle1"/>
    <dgm:cxn modelId="{43C34FFA-AA31-4931-969F-8BE687DE34CF}" type="presParOf" srcId="{784FE745-DE18-469D-AE42-6FAC1A4A3DAD}" destId="{A4C194A4-23AD-49D3-8FBA-950377A3245F}" srcOrd="11" destOrd="0" presId="urn:microsoft.com/office/officeart/2005/8/layout/cycle1"/>
    <dgm:cxn modelId="{E35639EC-C09B-4867-AA4B-FA82E022471F}" type="presParOf" srcId="{784FE745-DE18-469D-AE42-6FAC1A4A3DAD}" destId="{1E8CF3B1-79C7-4599-8739-91C48EA6BB6A}" srcOrd="12" destOrd="0" presId="urn:microsoft.com/office/officeart/2005/8/layout/cycle1"/>
    <dgm:cxn modelId="{C1BAF8CD-8F28-42E2-B5FD-4AE55E8BF6C3}" type="presParOf" srcId="{784FE745-DE18-469D-AE42-6FAC1A4A3DAD}" destId="{1D1C4C14-0519-4416-8646-5A3FFD755264}" srcOrd="13" destOrd="0" presId="urn:microsoft.com/office/officeart/2005/8/layout/cycle1"/>
    <dgm:cxn modelId="{5D2540D0-2D40-4C1A-9DCD-B14EA3001DF2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Esensi</a:t>
          </a:r>
          <a:r>
            <a:rPr lang="en-ID" dirty="0" smtClean="0"/>
            <a:t/>
          </a:r>
          <a:br>
            <a:rPr lang="en-ID" dirty="0" smtClean="0"/>
          </a:br>
          <a:r>
            <a:rPr lang="en-ID" dirty="0" smtClean="0"/>
            <a:t>Ideal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Tak</a:t>
          </a:r>
          <a:r>
            <a:rPr lang="en-ID" dirty="0" smtClean="0"/>
            <a:t> </a:t>
          </a:r>
          <a:r>
            <a:rPr lang="en-ID" dirty="0" err="1" smtClean="0"/>
            <a:t>Konsisten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Keragaman</a:t>
          </a:r>
          <a:endParaRPr lang="en-ID" sz="3600" dirty="0" smtClean="0"/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Ontologi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Sakina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2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D5FDA41-B5F7-4A67-BAD3-31692B41A4B6}" type="presOf" srcId="{751B7C9C-38B7-47E6-A9C7-00235A53D88A}" destId="{1D1C4C14-0519-4416-8646-5A3FFD755264}" srcOrd="0" destOrd="0" presId="urn:microsoft.com/office/officeart/2005/8/layout/cycle1"/>
    <dgm:cxn modelId="{5859E92D-9CFE-4A33-9EDF-DC73FF82A8AF}" type="presOf" srcId="{EB7BB5DD-AA53-40B1-B5B6-4ADDFFAB07B9}" destId="{919A5044-B6ED-483A-ABED-E9353AAA3B2F}" srcOrd="0" destOrd="0" presId="urn:microsoft.com/office/officeart/2005/8/layout/cycle1"/>
    <dgm:cxn modelId="{D78C4B70-4349-4E20-8BE8-7AFFB4D4A5BE}" type="presOf" srcId="{4441CB5A-CD52-47E4-8242-123EDC54E212}" destId="{B6AF19D3-5789-46B4-867B-A357EE3305F0}" srcOrd="0" destOrd="0" presId="urn:microsoft.com/office/officeart/2005/8/layout/cycle1"/>
    <dgm:cxn modelId="{8362BB5D-7006-401C-962B-67C255425226}" type="presOf" srcId="{7138D9E1-9135-421D-AC65-6BFF750FC0B5}" destId="{B82EF5B0-F03C-4C19-BB8B-61C993442C35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D8500A6F-9DFF-4C4C-B098-54C79CB4FC55}" type="presOf" srcId="{7E856676-3E4B-49C8-BAB4-BA9F2898BC31}" destId="{1B315725-2AD8-4074-B53E-00A2272F800A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A1F4A5C3-8DA7-402A-9EE0-1901735EF5F7}" type="presOf" srcId="{0C0570A8-3AEC-4B3B-B2A7-027AFB3DEAE4}" destId="{A450C079-5DB1-4CBA-9A43-0F7E7283E2DC}" srcOrd="0" destOrd="0" presId="urn:microsoft.com/office/officeart/2005/8/layout/cycle1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4489375D-04DD-47A0-8111-217091F91BDF}" type="presOf" srcId="{D9212BA4-1544-4EFA-9464-E44E84BF0CF7}" destId="{E99AA096-6F59-430E-B962-9F56982AD299}" srcOrd="0" destOrd="0" presId="urn:microsoft.com/office/officeart/2005/8/layout/cycle1"/>
    <dgm:cxn modelId="{07F96EAD-8623-4E86-94FD-76D1D457E0DD}" type="presOf" srcId="{68884FFD-40B5-4334-90C1-4837E69797BB}" destId="{A563A13F-F480-450C-BA0B-C9A2ABB4052A}" srcOrd="0" destOrd="0" presId="urn:microsoft.com/office/officeart/2005/8/layout/cycle1"/>
    <dgm:cxn modelId="{4586AA07-6BD0-4A93-AFEB-E82B454132C2}" type="presOf" srcId="{2A2C05EB-9B7A-4CE9-AC4B-70932E462BA7}" destId="{A4C194A4-23AD-49D3-8FBA-950377A3245F}" srcOrd="0" destOrd="0" presId="urn:microsoft.com/office/officeart/2005/8/layout/cycle1"/>
    <dgm:cxn modelId="{5805121E-215C-45A0-8F8A-B1D9F1393EA7}" type="presOf" srcId="{B12E723B-1527-4A27-B02C-3A32B895068F}" destId="{433E58C7-62A0-493A-8292-2CBC0EA2B2A1}" srcOrd="0" destOrd="0" presId="urn:microsoft.com/office/officeart/2005/8/layout/cycle1"/>
    <dgm:cxn modelId="{A37BD1F0-678C-4B6F-B26E-83EE79DCC40E}" type="presOf" srcId="{5387BF6B-D6E0-4052-9E43-66A86DEBEB26}" destId="{784FE745-DE18-469D-AE42-6FAC1A4A3DAD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D2CF6771-02E9-4B3F-9655-BFA0B4F30695}" type="presParOf" srcId="{784FE745-DE18-469D-AE42-6FAC1A4A3DAD}" destId="{05473EAC-0353-4CA5-A4AE-22911464257B}" srcOrd="0" destOrd="0" presId="urn:microsoft.com/office/officeart/2005/8/layout/cycle1"/>
    <dgm:cxn modelId="{E26D75FE-94FD-4D78-BAD3-92CF9479BA1A}" type="presParOf" srcId="{784FE745-DE18-469D-AE42-6FAC1A4A3DAD}" destId="{E99AA096-6F59-430E-B962-9F56982AD299}" srcOrd="1" destOrd="0" presId="urn:microsoft.com/office/officeart/2005/8/layout/cycle1"/>
    <dgm:cxn modelId="{B7D811DF-B3EF-45EA-B566-D7C56DB1FF3F}" type="presParOf" srcId="{784FE745-DE18-469D-AE42-6FAC1A4A3DAD}" destId="{A563A13F-F480-450C-BA0B-C9A2ABB4052A}" srcOrd="2" destOrd="0" presId="urn:microsoft.com/office/officeart/2005/8/layout/cycle1"/>
    <dgm:cxn modelId="{1CC00F34-7C33-4A38-A5D6-EDE86FCB4C35}" type="presParOf" srcId="{784FE745-DE18-469D-AE42-6FAC1A4A3DAD}" destId="{F3F6AFC5-0B53-4D22-8046-7A3B7247DCC6}" srcOrd="3" destOrd="0" presId="urn:microsoft.com/office/officeart/2005/8/layout/cycle1"/>
    <dgm:cxn modelId="{32FFAEB1-6B61-43D2-AE6D-4F1CFDF05BDF}" type="presParOf" srcId="{784FE745-DE18-469D-AE42-6FAC1A4A3DAD}" destId="{A450C079-5DB1-4CBA-9A43-0F7E7283E2DC}" srcOrd="4" destOrd="0" presId="urn:microsoft.com/office/officeart/2005/8/layout/cycle1"/>
    <dgm:cxn modelId="{FB36B9E4-7B6A-42D5-BDA7-E8C9E4A47A2A}" type="presParOf" srcId="{784FE745-DE18-469D-AE42-6FAC1A4A3DAD}" destId="{919A5044-B6ED-483A-ABED-E9353AAA3B2F}" srcOrd="5" destOrd="0" presId="urn:microsoft.com/office/officeart/2005/8/layout/cycle1"/>
    <dgm:cxn modelId="{8B8B0627-D365-4A6A-A9E1-078DC72541C3}" type="presParOf" srcId="{784FE745-DE18-469D-AE42-6FAC1A4A3DAD}" destId="{579F57CC-6A6F-4150-A6B3-5BBEEB9FDAA0}" srcOrd="6" destOrd="0" presId="urn:microsoft.com/office/officeart/2005/8/layout/cycle1"/>
    <dgm:cxn modelId="{84455E76-EDD9-4A57-9DB4-050DB43B5BCA}" type="presParOf" srcId="{784FE745-DE18-469D-AE42-6FAC1A4A3DAD}" destId="{433E58C7-62A0-493A-8292-2CBC0EA2B2A1}" srcOrd="7" destOrd="0" presId="urn:microsoft.com/office/officeart/2005/8/layout/cycle1"/>
    <dgm:cxn modelId="{0F55D4CB-B11D-44AB-9731-E4B2961F2965}" type="presParOf" srcId="{784FE745-DE18-469D-AE42-6FAC1A4A3DAD}" destId="{B6AF19D3-5789-46B4-867B-A357EE3305F0}" srcOrd="8" destOrd="0" presId="urn:microsoft.com/office/officeart/2005/8/layout/cycle1"/>
    <dgm:cxn modelId="{98BFA6D8-2A5D-4882-B71F-2B084208D35C}" type="presParOf" srcId="{784FE745-DE18-469D-AE42-6FAC1A4A3DAD}" destId="{12A136DF-56AA-4614-B27C-F87F2AC239E4}" srcOrd="9" destOrd="0" presId="urn:microsoft.com/office/officeart/2005/8/layout/cycle1"/>
    <dgm:cxn modelId="{DFFB92F5-28FE-4A1E-BEE4-BAE256812C8D}" type="presParOf" srcId="{784FE745-DE18-469D-AE42-6FAC1A4A3DAD}" destId="{B82EF5B0-F03C-4C19-BB8B-61C993442C35}" srcOrd="10" destOrd="0" presId="urn:microsoft.com/office/officeart/2005/8/layout/cycle1"/>
    <dgm:cxn modelId="{86F564B3-5668-41A0-A039-0028F5D40935}" type="presParOf" srcId="{784FE745-DE18-469D-AE42-6FAC1A4A3DAD}" destId="{A4C194A4-23AD-49D3-8FBA-950377A3245F}" srcOrd="11" destOrd="0" presId="urn:microsoft.com/office/officeart/2005/8/layout/cycle1"/>
    <dgm:cxn modelId="{A06F68EC-7AE4-420F-A53F-319B891D76EF}" type="presParOf" srcId="{784FE745-DE18-469D-AE42-6FAC1A4A3DAD}" destId="{1E8CF3B1-79C7-4599-8739-91C48EA6BB6A}" srcOrd="12" destOrd="0" presId="urn:microsoft.com/office/officeart/2005/8/layout/cycle1"/>
    <dgm:cxn modelId="{7A1BE3A9-B04F-4D70-86F2-18244C8BB8F4}" type="presParOf" srcId="{784FE745-DE18-469D-AE42-6FAC1A4A3DAD}" destId="{1D1C4C14-0519-4416-8646-5A3FFD755264}" srcOrd="13" destOrd="0" presId="urn:microsoft.com/office/officeart/2005/8/layout/cycle1"/>
    <dgm:cxn modelId="{AB51FCEB-37D5-467E-8B3D-0CF52B32D983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Esensi</a:t>
          </a:r>
          <a:r>
            <a:rPr lang="en-ID" dirty="0" smtClean="0"/>
            <a:t/>
          </a:r>
          <a:br>
            <a:rPr lang="en-ID" dirty="0" smtClean="0"/>
          </a:br>
          <a:r>
            <a:rPr lang="en-ID" dirty="0" smtClean="0"/>
            <a:t>Ideal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Tak</a:t>
          </a:r>
          <a:r>
            <a:rPr lang="en-ID" dirty="0" smtClean="0"/>
            <a:t> </a:t>
          </a:r>
          <a:r>
            <a:rPr lang="en-ID" dirty="0" err="1" smtClean="0"/>
            <a:t>Konsisten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Keragaman</a:t>
          </a:r>
          <a:endParaRPr lang="en-ID" sz="3600" dirty="0" smtClean="0"/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Ontologi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Sakina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2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58BCDE34-BE80-49C2-AA4F-67285F569695}" type="presOf" srcId="{7138D9E1-9135-421D-AC65-6BFF750FC0B5}" destId="{B82EF5B0-F03C-4C19-BB8B-61C993442C35}" srcOrd="0" destOrd="0" presId="urn:microsoft.com/office/officeart/2005/8/layout/cycle1"/>
    <dgm:cxn modelId="{356B94A8-0583-49B3-878C-A9664F9AF9B6}" type="presOf" srcId="{EB7BB5DD-AA53-40B1-B5B6-4ADDFFAB07B9}" destId="{919A5044-B6ED-483A-ABED-E9353AAA3B2F}" srcOrd="0" destOrd="0" presId="urn:microsoft.com/office/officeart/2005/8/layout/cycle1"/>
    <dgm:cxn modelId="{E67B5BCB-EB85-4044-A48F-E733B02EC238}" type="presOf" srcId="{2A2C05EB-9B7A-4CE9-AC4B-70932E462BA7}" destId="{A4C194A4-23AD-49D3-8FBA-950377A3245F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8FBCDB47-FB7F-4788-B21F-0463B36BC2F5}" type="presOf" srcId="{751B7C9C-38B7-47E6-A9C7-00235A53D88A}" destId="{1D1C4C14-0519-4416-8646-5A3FFD755264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492FBB67-2C86-40C4-BEF0-92D99C33ED50}" type="presOf" srcId="{B12E723B-1527-4A27-B02C-3A32B895068F}" destId="{433E58C7-62A0-493A-8292-2CBC0EA2B2A1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62623BBE-534E-465A-BCF9-4F6ADA779843}" type="presOf" srcId="{7E856676-3E4B-49C8-BAB4-BA9F2898BC31}" destId="{1B315725-2AD8-4074-B53E-00A2272F800A}" srcOrd="0" destOrd="0" presId="urn:microsoft.com/office/officeart/2005/8/layout/cycle1"/>
    <dgm:cxn modelId="{B8EBDA85-4C1F-4864-86E1-CBC692DA839F}" type="presOf" srcId="{D9212BA4-1544-4EFA-9464-E44E84BF0CF7}" destId="{E99AA096-6F59-430E-B962-9F56982AD299}" srcOrd="0" destOrd="0" presId="urn:microsoft.com/office/officeart/2005/8/layout/cycle1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A873CE23-37EF-496B-9034-9D81D641DFE6}" type="presOf" srcId="{68884FFD-40B5-4334-90C1-4837E69797BB}" destId="{A563A13F-F480-450C-BA0B-C9A2ABB4052A}" srcOrd="0" destOrd="0" presId="urn:microsoft.com/office/officeart/2005/8/layout/cycle1"/>
    <dgm:cxn modelId="{7CA4D695-B5A9-4664-A8CC-51817B1E4A21}" type="presOf" srcId="{5387BF6B-D6E0-4052-9E43-66A86DEBEB26}" destId="{784FE745-DE18-469D-AE42-6FAC1A4A3DAD}" srcOrd="0" destOrd="0" presId="urn:microsoft.com/office/officeart/2005/8/layout/cycle1"/>
    <dgm:cxn modelId="{81216E7B-647A-4928-BBD3-5E51D605E61F}" type="presOf" srcId="{0C0570A8-3AEC-4B3B-B2A7-027AFB3DEAE4}" destId="{A450C079-5DB1-4CBA-9A43-0F7E7283E2DC}" srcOrd="0" destOrd="0" presId="urn:microsoft.com/office/officeart/2005/8/layout/cycle1"/>
    <dgm:cxn modelId="{6AE16ED2-4AA5-4D41-AB32-EA4DC277BC91}" type="presOf" srcId="{4441CB5A-CD52-47E4-8242-123EDC54E212}" destId="{B6AF19D3-5789-46B4-867B-A357EE3305F0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3B8A9653-E9F9-4238-85CD-D4AF99F36214}" type="presParOf" srcId="{784FE745-DE18-469D-AE42-6FAC1A4A3DAD}" destId="{05473EAC-0353-4CA5-A4AE-22911464257B}" srcOrd="0" destOrd="0" presId="urn:microsoft.com/office/officeart/2005/8/layout/cycle1"/>
    <dgm:cxn modelId="{0B6FA2C2-A33B-4F42-9951-5D50526C1EEE}" type="presParOf" srcId="{784FE745-DE18-469D-AE42-6FAC1A4A3DAD}" destId="{E99AA096-6F59-430E-B962-9F56982AD299}" srcOrd="1" destOrd="0" presId="urn:microsoft.com/office/officeart/2005/8/layout/cycle1"/>
    <dgm:cxn modelId="{DDCDC5F9-81EF-4CD0-9E79-4AC22C018BD6}" type="presParOf" srcId="{784FE745-DE18-469D-AE42-6FAC1A4A3DAD}" destId="{A563A13F-F480-450C-BA0B-C9A2ABB4052A}" srcOrd="2" destOrd="0" presId="urn:microsoft.com/office/officeart/2005/8/layout/cycle1"/>
    <dgm:cxn modelId="{76558B9D-399B-4CA4-B3C6-4B22FDF32C52}" type="presParOf" srcId="{784FE745-DE18-469D-AE42-6FAC1A4A3DAD}" destId="{F3F6AFC5-0B53-4D22-8046-7A3B7247DCC6}" srcOrd="3" destOrd="0" presId="urn:microsoft.com/office/officeart/2005/8/layout/cycle1"/>
    <dgm:cxn modelId="{E10E5E70-F86C-4F60-A817-912DFFF1BE1D}" type="presParOf" srcId="{784FE745-DE18-469D-AE42-6FAC1A4A3DAD}" destId="{A450C079-5DB1-4CBA-9A43-0F7E7283E2DC}" srcOrd="4" destOrd="0" presId="urn:microsoft.com/office/officeart/2005/8/layout/cycle1"/>
    <dgm:cxn modelId="{3FB102F3-A998-40DB-9770-C79FFAD5A6A3}" type="presParOf" srcId="{784FE745-DE18-469D-AE42-6FAC1A4A3DAD}" destId="{919A5044-B6ED-483A-ABED-E9353AAA3B2F}" srcOrd="5" destOrd="0" presId="urn:microsoft.com/office/officeart/2005/8/layout/cycle1"/>
    <dgm:cxn modelId="{8E802A5A-0FD1-4342-9417-B41BE778EADF}" type="presParOf" srcId="{784FE745-DE18-469D-AE42-6FAC1A4A3DAD}" destId="{579F57CC-6A6F-4150-A6B3-5BBEEB9FDAA0}" srcOrd="6" destOrd="0" presId="urn:microsoft.com/office/officeart/2005/8/layout/cycle1"/>
    <dgm:cxn modelId="{43D7C832-5C21-4384-A338-1E282353EAF2}" type="presParOf" srcId="{784FE745-DE18-469D-AE42-6FAC1A4A3DAD}" destId="{433E58C7-62A0-493A-8292-2CBC0EA2B2A1}" srcOrd="7" destOrd="0" presId="urn:microsoft.com/office/officeart/2005/8/layout/cycle1"/>
    <dgm:cxn modelId="{DFCB8C9E-EDE3-4AC8-B807-EC944D11F1AA}" type="presParOf" srcId="{784FE745-DE18-469D-AE42-6FAC1A4A3DAD}" destId="{B6AF19D3-5789-46B4-867B-A357EE3305F0}" srcOrd="8" destOrd="0" presId="urn:microsoft.com/office/officeart/2005/8/layout/cycle1"/>
    <dgm:cxn modelId="{964DC4B7-3DDD-4BC5-A8E5-4E9EFE73AA5C}" type="presParOf" srcId="{784FE745-DE18-469D-AE42-6FAC1A4A3DAD}" destId="{12A136DF-56AA-4614-B27C-F87F2AC239E4}" srcOrd="9" destOrd="0" presId="urn:microsoft.com/office/officeart/2005/8/layout/cycle1"/>
    <dgm:cxn modelId="{F40CC9C8-B98C-4DB6-898C-5D387F5E109D}" type="presParOf" srcId="{784FE745-DE18-469D-AE42-6FAC1A4A3DAD}" destId="{B82EF5B0-F03C-4C19-BB8B-61C993442C35}" srcOrd="10" destOrd="0" presId="urn:microsoft.com/office/officeart/2005/8/layout/cycle1"/>
    <dgm:cxn modelId="{F6D46BA4-9C41-465A-933C-209F2ADFE1BC}" type="presParOf" srcId="{784FE745-DE18-469D-AE42-6FAC1A4A3DAD}" destId="{A4C194A4-23AD-49D3-8FBA-950377A3245F}" srcOrd="11" destOrd="0" presId="urn:microsoft.com/office/officeart/2005/8/layout/cycle1"/>
    <dgm:cxn modelId="{69FB615C-C818-467F-9B54-A05F6CB5306B}" type="presParOf" srcId="{784FE745-DE18-469D-AE42-6FAC1A4A3DAD}" destId="{1E8CF3B1-79C7-4599-8739-91C48EA6BB6A}" srcOrd="12" destOrd="0" presId="urn:microsoft.com/office/officeart/2005/8/layout/cycle1"/>
    <dgm:cxn modelId="{9E5915AB-6A5D-4B3D-9620-A290557E4156}" type="presParOf" srcId="{784FE745-DE18-469D-AE42-6FAC1A4A3DAD}" destId="{1D1C4C14-0519-4416-8646-5A3FFD755264}" srcOrd="13" destOrd="0" presId="urn:microsoft.com/office/officeart/2005/8/layout/cycle1"/>
    <dgm:cxn modelId="{59EDB14C-9CCD-45FD-8BC7-79ED38487962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Esensi</a:t>
          </a:r>
          <a:r>
            <a:rPr lang="en-ID" dirty="0" smtClean="0"/>
            <a:t/>
          </a:r>
          <a:br>
            <a:rPr lang="en-ID" dirty="0" smtClean="0"/>
          </a:br>
          <a:r>
            <a:rPr lang="en-ID" dirty="0" smtClean="0"/>
            <a:t>Ideal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Tak</a:t>
          </a:r>
          <a:r>
            <a:rPr lang="en-ID" dirty="0" smtClean="0"/>
            <a:t> </a:t>
          </a:r>
          <a:r>
            <a:rPr lang="en-ID" dirty="0" err="1" smtClean="0"/>
            <a:t>Konsisten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Keragaman</a:t>
          </a:r>
          <a:endParaRPr lang="en-ID" sz="3600" dirty="0" smtClean="0"/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Ontologi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Sakina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2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02F6F82F-08C0-486E-902B-1B71E1867194}" type="presOf" srcId="{B12E723B-1527-4A27-B02C-3A32B895068F}" destId="{433E58C7-62A0-493A-8292-2CBC0EA2B2A1}" srcOrd="0" destOrd="0" presId="urn:microsoft.com/office/officeart/2005/8/layout/cycle1"/>
    <dgm:cxn modelId="{A323B447-B395-4D23-85CE-331C0D57DB31}" type="presOf" srcId="{0C0570A8-3AEC-4B3B-B2A7-027AFB3DEAE4}" destId="{A450C079-5DB1-4CBA-9A43-0F7E7283E2DC}" srcOrd="0" destOrd="0" presId="urn:microsoft.com/office/officeart/2005/8/layout/cycle1"/>
    <dgm:cxn modelId="{23C2712A-6122-4E79-8479-40B0664D269C}" type="presOf" srcId="{751B7C9C-38B7-47E6-A9C7-00235A53D88A}" destId="{1D1C4C14-0519-4416-8646-5A3FFD755264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66F5C140-19D1-4CBF-8BE3-304C56DCCA26}" type="presOf" srcId="{2A2C05EB-9B7A-4CE9-AC4B-70932E462BA7}" destId="{A4C194A4-23AD-49D3-8FBA-950377A3245F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A988726B-3426-4FB4-A141-A579E96420C1}" type="presOf" srcId="{EB7BB5DD-AA53-40B1-B5B6-4ADDFFAB07B9}" destId="{919A5044-B6ED-483A-ABED-E9353AAA3B2F}" srcOrd="0" destOrd="0" presId="urn:microsoft.com/office/officeart/2005/8/layout/cycle1"/>
    <dgm:cxn modelId="{AF62B6BD-A2FD-44B9-A822-D2964C917C2C}" type="presOf" srcId="{7138D9E1-9135-421D-AC65-6BFF750FC0B5}" destId="{B82EF5B0-F03C-4C19-BB8B-61C993442C35}" srcOrd="0" destOrd="0" presId="urn:microsoft.com/office/officeart/2005/8/layout/cycle1"/>
    <dgm:cxn modelId="{D4728D27-9692-4B92-9F7B-13B58E997F45}" type="presOf" srcId="{4441CB5A-CD52-47E4-8242-123EDC54E212}" destId="{B6AF19D3-5789-46B4-867B-A357EE3305F0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1619E834-00F4-495D-B3AB-839EA8161AAB}" type="presOf" srcId="{68884FFD-40B5-4334-90C1-4837E69797BB}" destId="{A563A13F-F480-450C-BA0B-C9A2ABB4052A}" srcOrd="0" destOrd="0" presId="urn:microsoft.com/office/officeart/2005/8/layout/cycle1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723AF654-EADC-4B2C-B9C5-931CCFD39C65}" type="presOf" srcId="{5387BF6B-D6E0-4052-9E43-66A86DEBEB26}" destId="{784FE745-DE18-469D-AE42-6FAC1A4A3DAD}" srcOrd="0" destOrd="0" presId="urn:microsoft.com/office/officeart/2005/8/layout/cycle1"/>
    <dgm:cxn modelId="{DF2F832C-1036-4FD4-BB1A-B22AD237FD34}" type="presOf" srcId="{7E856676-3E4B-49C8-BAB4-BA9F2898BC31}" destId="{1B315725-2AD8-4074-B53E-00A2272F800A}" srcOrd="0" destOrd="0" presId="urn:microsoft.com/office/officeart/2005/8/layout/cycle1"/>
    <dgm:cxn modelId="{0A2E2100-02C2-4A61-A0FD-50A2AC38E281}" type="presOf" srcId="{D9212BA4-1544-4EFA-9464-E44E84BF0CF7}" destId="{E99AA096-6F59-430E-B962-9F56982AD299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B89EAE15-937F-4E3C-9735-6D63B65DF2A6}" type="presParOf" srcId="{784FE745-DE18-469D-AE42-6FAC1A4A3DAD}" destId="{05473EAC-0353-4CA5-A4AE-22911464257B}" srcOrd="0" destOrd="0" presId="urn:microsoft.com/office/officeart/2005/8/layout/cycle1"/>
    <dgm:cxn modelId="{7F0945FF-4F0E-4221-8483-F254575EDDAD}" type="presParOf" srcId="{784FE745-DE18-469D-AE42-6FAC1A4A3DAD}" destId="{E99AA096-6F59-430E-B962-9F56982AD299}" srcOrd="1" destOrd="0" presId="urn:microsoft.com/office/officeart/2005/8/layout/cycle1"/>
    <dgm:cxn modelId="{A256C1E1-E417-4E40-A52D-EECDB56BCF3F}" type="presParOf" srcId="{784FE745-DE18-469D-AE42-6FAC1A4A3DAD}" destId="{A563A13F-F480-450C-BA0B-C9A2ABB4052A}" srcOrd="2" destOrd="0" presId="urn:microsoft.com/office/officeart/2005/8/layout/cycle1"/>
    <dgm:cxn modelId="{30995CE9-9FCD-4C2B-B5EF-80C00D3F80C1}" type="presParOf" srcId="{784FE745-DE18-469D-AE42-6FAC1A4A3DAD}" destId="{F3F6AFC5-0B53-4D22-8046-7A3B7247DCC6}" srcOrd="3" destOrd="0" presId="urn:microsoft.com/office/officeart/2005/8/layout/cycle1"/>
    <dgm:cxn modelId="{086D84DF-7F77-44E4-A195-005F00E423AE}" type="presParOf" srcId="{784FE745-DE18-469D-AE42-6FAC1A4A3DAD}" destId="{A450C079-5DB1-4CBA-9A43-0F7E7283E2DC}" srcOrd="4" destOrd="0" presId="urn:microsoft.com/office/officeart/2005/8/layout/cycle1"/>
    <dgm:cxn modelId="{909667AC-6325-4C59-8C75-AEB64F23E952}" type="presParOf" srcId="{784FE745-DE18-469D-AE42-6FAC1A4A3DAD}" destId="{919A5044-B6ED-483A-ABED-E9353AAA3B2F}" srcOrd="5" destOrd="0" presId="urn:microsoft.com/office/officeart/2005/8/layout/cycle1"/>
    <dgm:cxn modelId="{B78210B5-264E-46EF-93F0-70FC6B1D7897}" type="presParOf" srcId="{784FE745-DE18-469D-AE42-6FAC1A4A3DAD}" destId="{579F57CC-6A6F-4150-A6B3-5BBEEB9FDAA0}" srcOrd="6" destOrd="0" presId="urn:microsoft.com/office/officeart/2005/8/layout/cycle1"/>
    <dgm:cxn modelId="{CC5A9CA3-E831-4178-973E-4FED1B75CC2B}" type="presParOf" srcId="{784FE745-DE18-469D-AE42-6FAC1A4A3DAD}" destId="{433E58C7-62A0-493A-8292-2CBC0EA2B2A1}" srcOrd="7" destOrd="0" presId="urn:microsoft.com/office/officeart/2005/8/layout/cycle1"/>
    <dgm:cxn modelId="{B231855F-FCD5-46FC-8BD0-440CCC89F085}" type="presParOf" srcId="{784FE745-DE18-469D-AE42-6FAC1A4A3DAD}" destId="{B6AF19D3-5789-46B4-867B-A357EE3305F0}" srcOrd="8" destOrd="0" presId="urn:microsoft.com/office/officeart/2005/8/layout/cycle1"/>
    <dgm:cxn modelId="{D2712F16-5D6A-4D35-B8CA-CF2DF585114B}" type="presParOf" srcId="{784FE745-DE18-469D-AE42-6FAC1A4A3DAD}" destId="{12A136DF-56AA-4614-B27C-F87F2AC239E4}" srcOrd="9" destOrd="0" presId="urn:microsoft.com/office/officeart/2005/8/layout/cycle1"/>
    <dgm:cxn modelId="{C72CC6AC-5C01-4E67-90E6-89C7AB9992B3}" type="presParOf" srcId="{784FE745-DE18-469D-AE42-6FAC1A4A3DAD}" destId="{B82EF5B0-F03C-4C19-BB8B-61C993442C35}" srcOrd="10" destOrd="0" presId="urn:microsoft.com/office/officeart/2005/8/layout/cycle1"/>
    <dgm:cxn modelId="{4AF875B7-FF4F-4DEE-A7C4-7B59802F0441}" type="presParOf" srcId="{784FE745-DE18-469D-AE42-6FAC1A4A3DAD}" destId="{A4C194A4-23AD-49D3-8FBA-950377A3245F}" srcOrd="11" destOrd="0" presId="urn:microsoft.com/office/officeart/2005/8/layout/cycle1"/>
    <dgm:cxn modelId="{E4D49F31-D801-4EEF-9C3F-3A16866A8B0C}" type="presParOf" srcId="{784FE745-DE18-469D-AE42-6FAC1A4A3DAD}" destId="{1E8CF3B1-79C7-4599-8739-91C48EA6BB6A}" srcOrd="12" destOrd="0" presId="urn:microsoft.com/office/officeart/2005/8/layout/cycle1"/>
    <dgm:cxn modelId="{431058BF-3A64-4472-8B96-1B4F88A74734}" type="presParOf" srcId="{784FE745-DE18-469D-AE42-6FAC1A4A3DAD}" destId="{1D1C4C14-0519-4416-8646-5A3FFD755264}" srcOrd="13" destOrd="0" presId="urn:microsoft.com/office/officeart/2005/8/layout/cycle1"/>
    <dgm:cxn modelId="{A6534ACA-F895-4E28-B94B-DDF124E3A3A0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Esensi</a:t>
          </a:r>
          <a:r>
            <a:rPr lang="en-ID" dirty="0" smtClean="0"/>
            <a:t/>
          </a:r>
          <a:br>
            <a:rPr lang="en-ID" dirty="0" smtClean="0"/>
          </a:br>
          <a:r>
            <a:rPr lang="en-ID" dirty="0" smtClean="0"/>
            <a:t>Ideal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Tak</a:t>
          </a:r>
          <a:r>
            <a:rPr lang="en-ID" dirty="0" smtClean="0"/>
            <a:t> </a:t>
          </a:r>
          <a:r>
            <a:rPr lang="en-ID" dirty="0" err="1" smtClean="0"/>
            <a:t>Konsisten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Keragaman</a:t>
          </a:r>
          <a:endParaRPr lang="en-ID" sz="3600" dirty="0" smtClean="0"/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Ontologi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Sakina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21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C61B6258-D99C-4CBD-8778-994C6C82F39C}" type="presOf" srcId="{D9212BA4-1544-4EFA-9464-E44E84BF0CF7}" destId="{E99AA096-6F59-430E-B962-9F56982AD299}" srcOrd="0" destOrd="0" presId="urn:microsoft.com/office/officeart/2005/8/layout/cycle1"/>
    <dgm:cxn modelId="{8CCFE13E-4E19-4A0D-A879-B765CB94A3C9}" type="presOf" srcId="{5387BF6B-D6E0-4052-9E43-66A86DEBEB26}" destId="{784FE745-DE18-469D-AE42-6FAC1A4A3DAD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E8298780-E3B5-4556-8B2B-E50166915113}" type="presOf" srcId="{2A2C05EB-9B7A-4CE9-AC4B-70932E462BA7}" destId="{A4C194A4-23AD-49D3-8FBA-950377A3245F}" srcOrd="0" destOrd="0" presId="urn:microsoft.com/office/officeart/2005/8/layout/cycle1"/>
    <dgm:cxn modelId="{47F5256C-500D-40C9-8260-1D7CDDF0321E}" type="presOf" srcId="{7E856676-3E4B-49C8-BAB4-BA9F2898BC31}" destId="{1B315725-2AD8-4074-B53E-00A2272F800A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4F3EBA89-4C0E-4FC6-B16F-B6C43A40F72F}" type="presOf" srcId="{EB7BB5DD-AA53-40B1-B5B6-4ADDFFAB07B9}" destId="{919A5044-B6ED-483A-ABED-E9353AAA3B2F}" srcOrd="0" destOrd="0" presId="urn:microsoft.com/office/officeart/2005/8/layout/cycle1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8E18D5CE-963B-499F-A24A-FDF8B7969264}" type="presOf" srcId="{68884FFD-40B5-4334-90C1-4837E69797BB}" destId="{A563A13F-F480-450C-BA0B-C9A2ABB4052A}" srcOrd="0" destOrd="0" presId="urn:microsoft.com/office/officeart/2005/8/layout/cycle1"/>
    <dgm:cxn modelId="{46F6B60D-7D20-4EC1-BC33-BA822BCC8A24}" type="presOf" srcId="{7138D9E1-9135-421D-AC65-6BFF750FC0B5}" destId="{B82EF5B0-F03C-4C19-BB8B-61C993442C35}" srcOrd="0" destOrd="0" presId="urn:microsoft.com/office/officeart/2005/8/layout/cycle1"/>
    <dgm:cxn modelId="{41441F55-541B-4FE0-8E5D-8D1A1837A724}" type="presOf" srcId="{B12E723B-1527-4A27-B02C-3A32B895068F}" destId="{433E58C7-62A0-493A-8292-2CBC0EA2B2A1}" srcOrd="0" destOrd="0" presId="urn:microsoft.com/office/officeart/2005/8/layout/cycle1"/>
    <dgm:cxn modelId="{5ED85B13-C818-4FFA-9F94-0B0F390D4261}" type="presOf" srcId="{0C0570A8-3AEC-4B3B-B2A7-027AFB3DEAE4}" destId="{A450C079-5DB1-4CBA-9A43-0F7E7283E2DC}" srcOrd="0" destOrd="0" presId="urn:microsoft.com/office/officeart/2005/8/layout/cycle1"/>
    <dgm:cxn modelId="{BC79B85A-F9A5-496C-BEC1-E4EB5A3F6897}" type="presOf" srcId="{4441CB5A-CD52-47E4-8242-123EDC54E212}" destId="{B6AF19D3-5789-46B4-867B-A357EE3305F0}" srcOrd="0" destOrd="0" presId="urn:microsoft.com/office/officeart/2005/8/layout/cycle1"/>
    <dgm:cxn modelId="{075A2CA6-AE8B-4E15-B15D-5FF3B5B23662}" type="presOf" srcId="{751B7C9C-38B7-47E6-A9C7-00235A53D88A}" destId="{1D1C4C14-0519-4416-8646-5A3FFD755264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FEB0FC6F-5586-45FA-BB5B-4B44C76C5D95}" type="presParOf" srcId="{784FE745-DE18-469D-AE42-6FAC1A4A3DAD}" destId="{05473EAC-0353-4CA5-A4AE-22911464257B}" srcOrd="0" destOrd="0" presId="urn:microsoft.com/office/officeart/2005/8/layout/cycle1"/>
    <dgm:cxn modelId="{6115AF7D-7781-4C13-B9A5-50482953EAD6}" type="presParOf" srcId="{784FE745-DE18-469D-AE42-6FAC1A4A3DAD}" destId="{E99AA096-6F59-430E-B962-9F56982AD299}" srcOrd="1" destOrd="0" presId="urn:microsoft.com/office/officeart/2005/8/layout/cycle1"/>
    <dgm:cxn modelId="{18E1C386-58E1-4301-8D70-28387E6E6ADD}" type="presParOf" srcId="{784FE745-DE18-469D-AE42-6FAC1A4A3DAD}" destId="{A563A13F-F480-450C-BA0B-C9A2ABB4052A}" srcOrd="2" destOrd="0" presId="urn:microsoft.com/office/officeart/2005/8/layout/cycle1"/>
    <dgm:cxn modelId="{A84DEDC9-992F-42F3-90F3-4548EAA521EA}" type="presParOf" srcId="{784FE745-DE18-469D-AE42-6FAC1A4A3DAD}" destId="{F3F6AFC5-0B53-4D22-8046-7A3B7247DCC6}" srcOrd="3" destOrd="0" presId="urn:microsoft.com/office/officeart/2005/8/layout/cycle1"/>
    <dgm:cxn modelId="{09034899-F667-4DA0-9B7B-EBB46F17D926}" type="presParOf" srcId="{784FE745-DE18-469D-AE42-6FAC1A4A3DAD}" destId="{A450C079-5DB1-4CBA-9A43-0F7E7283E2DC}" srcOrd="4" destOrd="0" presId="urn:microsoft.com/office/officeart/2005/8/layout/cycle1"/>
    <dgm:cxn modelId="{1111AA09-2E67-46BA-8ED2-B8E418D04CE8}" type="presParOf" srcId="{784FE745-DE18-469D-AE42-6FAC1A4A3DAD}" destId="{919A5044-B6ED-483A-ABED-E9353AAA3B2F}" srcOrd="5" destOrd="0" presId="urn:microsoft.com/office/officeart/2005/8/layout/cycle1"/>
    <dgm:cxn modelId="{2DEBDA58-C54A-47E9-98E0-2580E2B4C495}" type="presParOf" srcId="{784FE745-DE18-469D-AE42-6FAC1A4A3DAD}" destId="{579F57CC-6A6F-4150-A6B3-5BBEEB9FDAA0}" srcOrd="6" destOrd="0" presId="urn:microsoft.com/office/officeart/2005/8/layout/cycle1"/>
    <dgm:cxn modelId="{8B80BED1-A299-4F5E-9209-1FA145476657}" type="presParOf" srcId="{784FE745-DE18-469D-AE42-6FAC1A4A3DAD}" destId="{433E58C7-62A0-493A-8292-2CBC0EA2B2A1}" srcOrd="7" destOrd="0" presId="urn:microsoft.com/office/officeart/2005/8/layout/cycle1"/>
    <dgm:cxn modelId="{335448A6-B2A5-46B9-8795-C98B8895DD81}" type="presParOf" srcId="{784FE745-DE18-469D-AE42-6FAC1A4A3DAD}" destId="{B6AF19D3-5789-46B4-867B-A357EE3305F0}" srcOrd="8" destOrd="0" presId="urn:microsoft.com/office/officeart/2005/8/layout/cycle1"/>
    <dgm:cxn modelId="{27456813-1050-47FA-A583-4B3C9789E9C6}" type="presParOf" srcId="{784FE745-DE18-469D-AE42-6FAC1A4A3DAD}" destId="{12A136DF-56AA-4614-B27C-F87F2AC239E4}" srcOrd="9" destOrd="0" presId="urn:microsoft.com/office/officeart/2005/8/layout/cycle1"/>
    <dgm:cxn modelId="{67009212-54A3-4F85-A165-493BE95449EF}" type="presParOf" srcId="{784FE745-DE18-469D-AE42-6FAC1A4A3DAD}" destId="{B82EF5B0-F03C-4C19-BB8B-61C993442C35}" srcOrd="10" destOrd="0" presId="urn:microsoft.com/office/officeart/2005/8/layout/cycle1"/>
    <dgm:cxn modelId="{84DF2AAB-8EE5-4ACD-B07E-D979D639A981}" type="presParOf" srcId="{784FE745-DE18-469D-AE42-6FAC1A4A3DAD}" destId="{A4C194A4-23AD-49D3-8FBA-950377A3245F}" srcOrd="11" destOrd="0" presId="urn:microsoft.com/office/officeart/2005/8/layout/cycle1"/>
    <dgm:cxn modelId="{70A4BF9B-91A0-47A5-92B6-73511E3219B9}" type="presParOf" srcId="{784FE745-DE18-469D-AE42-6FAC1A4A3DAD}" destId="{1E8CF3B1-79C7-4599-8739-91C48EA6BB6A}" srcOrd="12" destOrd="0" presId="urn:microsoft.com/office/officeart/2005/8/layout/cycle1"/>
    <dgm:cxn modelId="{D124B3B2-1BD3-4A46-8618-5A76DBA00366}" type="presParOf" srcId="{784FE745-DE18-469D-AE42-6FAC1A4A3DAD}" destId="{1D1C4C14-0519-4416-8646-5A3FFD755264}" srcOrd="13" destOrd="0" presId="urn:microsoft.com/office/officeart/2005/8/layout/cycle1"/>
    <dgm:cxn modelId="{840B6312-0DE2-4D6C-B264-47D6A5A91D0A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3893A7-A6C5-4F96-94DD-85D85EDFB4A7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338FA7B-192B-4C91-8378-D492D908A3D4}">
      <dgm:prSet phldrT="[Text]" custT="1"/>
      <dgm:spPr/>
      <dgm:t>
        <a:bodyPr/>
        <a:lstStyle/>
        <a:p>
          <a:r>
            <a:rPr lang="en-US" sz="2400" dirty="0" err="1" smtClean="0"/>
            <a:t>Kiblat</a:t>
          </a:r>
          <a:r>
            <a:rPr lang="en-US" sz="2400" dirty="0" smtClean="0"/>
            <a:t> = </a:t>
          </a:r>
          <a:r>
            <a:rPr lang="en-US" sz="2400" dirty="0" err="1" smtClean="0"/>
            <a:t>Sangat</a:t>
          </a:r>
          <a:r>
            <a:rPr lang="en-US" sz="2400" dirty="0" smtClean="0"/>
            <a:t> </a:t>
          </a:r>
          <a:r>
            <a:rPr lang="en-US" sz="2400" dirty="0" err="1" smtClean="0"/>
            <a:t>Sulit</a:t>
          </a:r>
          <a:r>
            <a:rPr lang="en-US" sz="2400" dirty="0" smtClean="0"/>
            <a:t> </a:t>
          </a:r>
          <a:r>
            <a:rPr lang="en-US" sz="2400" dirty="0" err="1" smtClean="0"/>
            <a:t>sampai</a:t>
          </a:r>
          <a:r>
            <a:rPr lang="en-US" sz="2400" dirty="0" smtClean="0"/>
            <a:t> </a:t>
          </a:r>
          <a:r>
            <a:rPr lang="en-US" sz="2400" dirty="0" err="1" smtClean="0"/>
            <a:t>Mudah</a:t>
          </a:r>
          <a:endParaRPr lang="en-US" sz="2400" dirty="0"/>
        </a:p>
      </dgm:t>
    </dgm:pt>
    <dgm:pt modelId="{632652D4-F3B5-4418-81F9-08BE1BF78EB7}" type="parTrans" cxnId="{82A51EA1-125A-4BC9-ADAF-EC81D2641518}">
      <dgm:prSet/>
      <dgm:spPr/>
      <dgm:t>
        <a:bodyPr/>
        <a:lstStyle/>
        <a:p>
          <a:endParaRPr lang="en-US"/>
        </a:p>
      </dgm:t>
    </dgm:pt>
    <dgm:pt modelId="{A323B4B0-AA3B-4263-B80C-DE82A31D1477}" type="sibTrans" cxnId="{82A51EA1-125A-4BC9-ADAF-EC81D2641518}">
      <dgm:prSet/>
      <dgm:spPr/>
      <dgm:t>
        <a:bodyPr/>
        <a:lstStyle/>
        <a:p>
          <a:endParaRPr lang="en-US"/>
        </a:p>
      </dgm:t>
    </dgm:pt>
    <dgm:pt modelId="{466F7AF9-D839-4EF9-95B0-50830E42BB2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Kalender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Hijriah</a:t>
          </a:r>
          <a:r>
            <a:rPr lang="en-US" sz="2800" dirty="0" smtClean="0">
              <a:solidFill>
                <a:schemeClr val="bg1"/>
              </a:solidFill>
            </a:rPr>
            <a:t>= </a:t>
          </a:r>
          <a:r>
            <a:rPr lang="en-US" sz="2800" dirty="0" err="1" smtClean="0">
              <a:solidFill>
                <a:schemeClr val="bg1"/>
              </a:solidFill>
            </a:rPr>
            <a:t>Sulit</a:t>
          </a:r>
          <a:endParaRPr lang="en-US" sz="2800" dirty="0">
            <a:solidFill>
              <a:schemeClr val="bg1"/>
            </a:solidFill>
          </a:endParaRPr>
        </a:p>
      </dgm:t>
    </dgm:pt>
    <dgm:pt modelId="{B4237EF3-1194-4EAE-B4DA-F247B58DE590}" type="parTrans" cxnId="{B8D870DE-A270-4D1C-8DF3-5BD085714780}">
      <dgm:prSet/>
      <dgm:spPr/>
      <dgm:t>
        <a:bodyPr/>
        <a:lstStyle/>
        <a:p>
          <a:endParaRPr lang="en-US"/>
        </a:p>
      </dgm:t>
    </dgm:pt>
    <dgm:pt modelId="{42980831-D959-487F-8E52-1E2E4EDC4602}" type="sibTrans" cxnId="{B8D870DE-A270-4D1C-8DF3-5BD085714780}">
      <dgm:prSet/>
      <dgm:spPr/>
      <dgm:t>
        <a:bodyPr/>
        <a:lstStyle/>
        <a:p>
          <a:endParaRPr lang="en-US"/>
        </a:p>
      </dgm:t>
    </dgm:pt>
    <dgm:pt modelId="{4C1B5F56-24E4-4073-B4BA-28595C38C7C2}">
      <dgm:prSet phldrT="[Text]" custT="1"/>
      <dgm:spPr/>
      <dgm:t>
        <a:bodyPr/>
        <a:lstStyle/>
        <a:p>
          <a:r>
            <a:rPr lang="en-US" sz="2800" dirty="0" err="1" smtClean="0"/>
            <a:t>Waktu</a:t>
          </a:r>
          <a:r>
            <a:rPr lang="en-US" sz="2800" dirty="0" smtClean="0"/>
            <a:t> </a:t>
          </a:r>
          <a:r>
            <a:rPr lang="en-US" sz="2800" dirty="0" err="1" smtClean="0"/>
            <a:t>Sholat</a:t>
          </a:r>
          <a:r>
            <a:rPr lang="en-US" sz="2800" dirty="0" smtClean="0"/>
            <a:t> = </a:t>
          </a:r>
          <a:r>
            <a:rPr lang="en-US" sz="2800" dirty="0" err="1" smtClean="0"/>
            <a:t>Mudah</a:t>
          </a:r>
          <a:endParaRPr lang="en-US" sz="2300" dirty="0"/>
        </a:p>
      </dgm:t>
    </dgm:pt>
    <dgm:pt modelId="{78276695-BEB8-4F85-99FD-BFA57655C9C7}" type="parTrans" cxnId="{27848348-A0C8-4B26-B782-017AFFF0DD36}">
      <dgm:prSet/>
      <dgm:spPr/>
      <dgm:t>
        <a:bodyPr/>
        <a:lstStyle/>
        <a:p>
          <a:endParaRPr lang="en-US"/>
        </a:p>
      </dgm:t>
    </dgm:pt>
    <dgm:pt modelId="{88184B01-7383-4EC2-A7CE-EC9CBD7B82A0}" type="sibTrans" cxnId="{27848348-A0C8-4B26-B782-017AFFF0DD36}">
      <dgm:prSet/>
      <dgm:spPr/>
      <dgm:t>
        <a:bodyPr/>
        <a:lstStyle/>
        <a:p>
          <a:endParaRPr lang="en-US"/>
        </a:p>
      </dgm:t>
    </dgm:pt>
    <dgm:pt modelId="{1CB205AE-83F7-4B3F-82D5-F68DE6CF1590}" type="pres">
      <dgm:prSet presAssocID="{143893A7-A6C5-4F96-94DD-85D85EDFB4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35C806-73ED-4118-9B0B-2DC4D5E9DB3C}" type="pres">
      <dgm:prSet presAssocID="{143893A7-A6C5-4F96-94DD-85D85EDFB4A7}" presName="comp1" presStyleCnt="0"/>
      <dgm:spPr/>
    </dgm:pt>
    <dgm:pt modelId="{86AFC555-3AB7-4DA6-9F54-3DE9E525C553}" type="pres">
      <dgm:prSet presAssocID="{143893A7-A6C5-4F96-94DD-85D85EDFB4A7}" presName="circle1" presStyleLbl="node1" presStyleIdx="0" presStyleCnt="3" custLinFactNeighborY="546"/>
      <dgm:spPr/>
      <dgm:t>
        <a:bodyPr/>
        <a:lstStyle/>
        <a:p>
          <a:endParaRPr lang="en-US"/>
        </a:p>
      </dgm:t>
    </dgm:pt>
    <dgm:pt modelId="{A209C547-9760-4D02-AECE-748EB443C357}" type="pres">
      <dgm:prSet presAssocID="{143893A7-A6C5-4F96-94DD-85D85EDFB4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18440-AD5B-497A-85CE-B2889C055B38}" type="pres">
      <dgm:prSet presAssocID="{143893A7-A6C5-4F96-94DD-85D85EDFB4A7}" presName="comp2" presStyleCnt="0"/>
      <dgm:spPr/>
    </dgm:pt>
    <dgm:pt modelId="{BF9A29EE-CF2A-4BEC-8C87-C4718165C6F9}" type="pres">
      <dgm:prSet presAssocID="{143893A7-A6C5-4F96-94DD-85D85EDFB4A7}" presName="circle2" presStyleLbl="node1" presStyleIdx="1" presStyleCnt="3" custScaleX="100098" custScaleY="100321" custLinFactNeighborY="951"/>
      <dgm:spPr/>
      <dgm:t>
        <a:bodyPr/>
        <a:lstStyle/>
        <a:p>
          <a:endParaRPr lang="en-US"/>
        </a:p>
      </dgm:t>
    </dgm:pt>
    <dgm:pt modelId="{B00461AA-401C-4813-B738-6B7778A3540D}" type="pres">
      <dgm:prSet presAssocID="{143893A7-A6C5-4F96-94DD-85D85EDFB4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08048-C863-488D-8100-EA8E9BF2889F}" type="pres">
      <dgm:prSet presAssocID="{143893A7-A6C5-4F96-94DD-85D85EDFB4A7}" presName="comp3" presStyleCnt="0"/>
      <dgm:spPr/>
    </dgm:pt>
    <dgm:pt modelId="{7CB3A52B-3C88-48BC-A363-F411B2E38634}" type="pres">
      <dgm:prSet presAssocID="{143893A7-A6C5-4F96-94DD-85D85EDFB4A7}" presName="circle3" presStyleLbl="node1" presStyleIdx="2" presStyleCnt="3"/>
      <dgm:spPr/>
      <dgm:t>
        <a:bodyPr/>
        <a:lstStyle/>
        <a:p>
          <a:endParaRPr lang="en-US"/>
        </a:p>
      </dgm:t>
    </dgm:pt>
    <dgm:pt modelId="{B3F3A2E7-AA3E-4E70-8EE2-E1B651624BA1}" type="pres">
      <dgm:prSet presAssocID="{143893A7-A6C5-4F96-94DD-85D85EDFB4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9BE9F5-83D5-4AC6-A7FA-955C32C3D6D3}" type="presOf" srcId="{466F7AF9-D839-4EF9-95B0-50830E42BB2B}" destId="{BF9A29EE-CF2A-4BEC-8C87-C4718165C6F9}" srcOrd="0" destOrd="0" presId="urn:microsoft.com/office/officeart/2005/8/layout/venn2"/>
    <dgm:cxn modelId="{4ED639E8-B331-4FE2-9A1B-059D84E15247}" type="presOf" srcId="{4338FA7B-192B-4C91-8378-D492D908A3D4}" destId="{86AFC555-3AB7-4DA6-9F54-3DE9E525C553}" srcOrd="0" destOrd="0" presId="urn:microsoft.com/office/officeart/2005/8/layout/venn2"/>
    <dgm:cxn modelId="{EB410D96-2493-459B-80C3-C9104CC560C3}" type="presOf" srcId="{466F7AF9-D839-4EF9-95B0-50830E42BB2B}" destId="{B00461AA-401C-4813-B738-6B7778A3540D}" srcOrd="1" destOrd="0" presId="urn:microsoft.com/office/officeart/2005/8/layout/venn2"/>
    <dgm:cxn modelId="{82A51EA1-125A-4BC9-ADAF-EC81D2641518}" srcId="{143893A7-A6C5-4F96-94DD-85D85EDFB4A7}" destId="{4338FA7B-192B-4C91-8378-D492D908A3D4}" srcOrd="0" destOrd="0" parTransId="{632652D4-F3B5-4418-81F9-08BE1BF78EB7}" sibTransId="{A323B4B0-AA3B-4263-B80C-DE82A31D1477}"/>
    <dgm:cxn modelId="{BAF58517-8F97-49B3-9AE5-CF7D9AB9CED9}" type="presOf" srcId="{4C1B5F56-24E4-4073-B4BA-28595C38C7C2}" destId="{B3F3A2E7-AA3E-4E70-8EE2-E1B651624BA1}" srcOrd="1" destOrd="0" presId="urn:microsoft.com/office/officeart/2005/8/layout/venn2"/>
    <dgm:cxn modelId="{65DE70FE-A106-449B-8DBB-C00E4AE0201D}" type="presOf" srcId="{4C1B5F56-24E4-4073-B4BA-28595C38C7C2}" destId="{7CB3A52B-3C88-48BC-A363-F411B2E38634}" srcOrd="0" destOrd="0" presId="urn:microsoft.com/office/officeart/2005/8/layout/venn2"/>
    <dgm:cxn modelId="{27848348-A0C8-4B26-B782-017AFFF0DD36}" srcId="{143893A7-A6C5-4F96-94DD-85D85EDFB4A7}" destId="{4C1B5F56-24E4-4073-B4BA-28595C38C7C2}" srcOrd="2" destOrd="0" parTransId="{78276695-BEB8-4F85-99FD-BFA57655C9C7}" sibTransId="{88184B01-7383-4EC2-A7CE-EC9CBD7B82A0}"/>
    <dgm:cxn modelId="{C67F5FDF-E2CE-4979-9FF5-2B5B3E2DB0F3}" type="presOf" srcId="{143893A7-A6C5-4F96-94DD-85D85EDFB4A7}" destId="{1CB205AE-83F7-4B3F-82D5-F68DE6CF1590}" srcOrd="0" destOrd="0" presId="urn:microsoft.com/office/officeart/2005/8/layout/venn2"/>
    <dgm:cxn modelId="{B8D870DE-A270-4D1C-8DF3-5BD085714780}" srcId="{143893A7-A6C5-4F96-94DD-85D85EDFB4A7}" destId="{466F7AF9-D839-4EF9-95B0-50830E42BB2B}" srcOrd="1" destOrd="0" parTransId="{B4237EF3-1194-4EAE-B4DA-F247B58DE590}" sibTransId="{42980831-D959-487F-8E52-1E2E4EDC4602}"/>
    <dgm:cxn modelId="{040B7735-AE9B-4579-8C0F-1CF2085C1A6E}" type="presOf" srcId="{4338FA7B-192B-4C91-8378-D492D908A3D4}" destId="{A209C547-9760-4D02-AECE-748EB443C357}" srcOrd="1" destOrd="0" presId="urn:microsoft.com/office/officeart/2005/8/layout/venn2"/>
    <dgm:cxn modelId="{980B5E36-43C7-40E5-B916-8FB6898B29C1}" type="presParOf" srcId="{1CB205AE-83F7-4B3F-82D5-F68DE6CF1590}" destId="{9435C806-73ED-4118-9B0B-2DC4D5E9DB3C}" srcOrd="0" destOrd="0" presId="urn:microsoft.com/office/officeart/2005/8/layout/venn2"/>
    <dgm:cxn modelId="{ACDEE6BC-13B2-468A-94D5-80E53BCD9AC6}" type="presParOf" srcId="{9435C806-73ED-4118-9B0B-2DC4D5E9DB3C}" destId="{86AFC555-3AB7-4DA6-9F54-3DE9E525C553}" srcOrd="0" destOrd="0" presId="urn:microsoft.com/office/officeart/2005/8/layout/venn2"/>
    <dgm:cxn modelId="{5D62C5DC-991E-44FE-8CC3-BF6F7E30215F}" type="presParOf" srcId="{9435C806-73ED-4118-9B0B-2DC4D5E9DB3C}" destId="{A209C547-9760-4D02-AECE-748EB443C357}" srcOrd="1" destOrd="0" presId="urn:microsoft.com/office/officeart/2005/8/layout/venn2"/>
    <dgm:cxn modelId="{84264B5F-6152-4751-A681-EB55917B88B3}" type="presParOf" srcId="{1CB205AE-83F7-4B3F-82D5-F68DE6CF1590}" destId="{9FE18440-AD5B-497A-85CE-B2889C055B38}" srcOrd="1" destOrd="0" presId="urn:microsoft.com/office/officeart/2005/8/layout/venn2"/>
    <dgm:cxn modelId="{5A0BC99D-B3ED-4F91-B3FA-E7FC834FAFDB}" type="presParOf" srcId="{9FE18440-AD5B-497A-85CE-B2889C055B38}" destId="{BF9A29EE-CF2A-4BEC-8C87-C4718165C6F9}" srcOrd="0" destOrd="0" presId="urn:microsoft.com/office/officeart/2005/8/layout/venn2"/>
    <dgm:cxn modelId="{193FACB9-4FA3-4C89-B171-4F36F2F15DFA}" type="presParOf" srcId="{9FE18440-AD5B-497A-85CE-B2889C055B38}" destId="{B00461AA-401C-4813-B738-6B7778A3540D}" srcOrd="1" destOrd="0" presId="urn:microsoft.com/office/officeart/2005/8/layout/venn2"/>
    <dgm:cxn modelId="{9430DE44-783D-4374-863F-0B384606EA68}" type="presParOf" srcId="{1CB205AE-83F7-4B3F-82D5-F68DE6CF1590}" destId="{EC808048-C863-488D-8100-EA8E9BF2889F}" srcOrd="2" destOrd="0" presId="urn:microsoft.com/office/officeart/2005/8/layout/venn2"/>
    <dgm:cxn modelId="{235F360F-320D-4858-9A79-36CEFEFB184D}" type="presParOf" srcId="{EC808048-C863-488D-8100-EA8E9BF2889F}" destId="{7CB3A52B-3C88-48BC-A363-F411B2E38634}" srcOrd="0" destOrd="0" presId="urn:microsoft.com/office/officeart/2005/8/layout/venn2"/>
    <dgm:cxn modelId="{4C29A65C-10A5-4C47-9D20-6AAA20815E42}" type="presParOf" srcId="{EC808048-C863-488D-8100-EA8E9BF2889F}" destId="{B3F3A2E7-AA3E-4E70-8EE2-E1B651624BA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3893A7-A6C5-4F96-94DD-85D85EDFB4A7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338FA7B-192B-4C91-8378-D492D908A3D4}">
      <dgm:prSet phldrT="[Text]" custT="1"/>
      <dgm:spPr/>
      <dgm:t>
        <a:bodyPr/>
        <a:lstStyle/>
        <a:p>
          <a:r>
            <a:rPr lang="en-US" sz="2400" dirty="0" err="1" smtClean="0"/>
            <a:t>Kiblat</a:t>
          </a:r>
          <a:r>
            <a:rPr lang="en-US" sz="2400" dirty="0" smtClean="0"/>
            <a:t> = </a:t>
          </a:r>
          <a:r>
            <a:rPr lang="en-US" sz="2400" dirty="0" err="1" smtClean="0"/>
            <a:t>Sangat</a:t>
          </a:r>
          <a:r>
            <a:rPr lang="en-US" sz="2400" dirty="0" smtClean="0"/>
            <a:t> </a:t>
          </a:r>
          <a:r>
            <a:rPr lang="en-US" sz="2400" dirty="0" err="1" smtClean="0"/>
            <a:t>Sulit</a:t>
          </a:r>
          <a:r>
            <a:rPr lang="en-US" sz="2400" dirty="0" smtClean="0"/>
            <a:t> </a:t>
          </a:r>
          <a:r>
            <a:rPr lang="en-US" sz="2400" dirty="0" err="1" smtClean="0"/>
            <a:t>sampai</a:t>
          </a:r>
          <a:r>
            <a:rPr lang="en-US" sz="2400" dirty="0" smtClean="0"/>
            <a:t> </a:t>
          </a:r>
          <a:r>
            <a:rPr lang="en-US" sz="2400" dirty="0" err="1" smtClean="0"/>
            <a:t>Mudah</a:t>
          </a:r>
          <a:endParaRPr lang="en-US" sz="2400" dirty="0"/>
        </a:p>
      </dgm:t>
    </dgm:pt>
    <dgm:pt modelId="{632652D4-F3B5-4418-81F9-08BE1BF78EB7}" type="parTrans" cxnId="{82A51EA1-125A-4BC9-ADAF-EC81D2641518}">
      <dgm:prSet/>
      <dgm:spPr/>
      <dgm:t>
        <a:bodyPr/>
        <a:lstStyle/>
        <a:p>
          <a:endParaRPr lang="en-US"/>
        </a:p>
      </dgm:t>
    </dgm:pt>
    <dgm:pt modelId="{A323B4B0-AA3B-4263-B80C-DE82A31D1477}" type="sibTrans" cxnId="{82A51EA1-125A-4BC9-ADAF-EC81D2641518}">
      <dgm:prSet/>
      <dgm:spPr/>
      <dgm:t>
        <a:bodyPr/>
        <a:lstStyle/>
        <a:p>
          <a:endParaRPr lang="en-US"/>
        </a:p>
      </dgm:t>
    </dgm:pt>
    <dgm:pt modelId="{466F7AF9-D839-4EF9-95B0-50830E42BB2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Kalender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Hijriah</a:t>
          </a:r>
          <a:r>
            <a:rPr lang="en-US" sz="2800" dirty="0" smtClean="0">
              <a:solidFill>
                <a:schemeClr val="bg1"/>
              </a:solidFill>
            </a:rPr>
            <a:t>= </a:t>
          </a:r>
          <a:r>
            <a:rPr lang="en-US" sz="2800" dirty="0" err="1" smtClean="0">
              <a:solidFill>
                <a:schemeClr val="bg1"/>
              </a:solidFill>
            </a:rPr>
            <a:t>Sulit</a:t>
          </a:r>
          <a:endParaRPr lang="en-US" sz="2800" dirty="0">
            <a:solidFill>
              <a:schemeClr val="bg1"/>
            </a:solidFill>
          </a:endParaRPr>
        </a:p>
      </dgm:t>
    </dgm:pt>
    <dgm:pt modelId="{B4237EF3-1194-4EAE-B4DA-F247B58DE590}" type="parTrans" cxnId="{B8D870DE-A270-4D1C-8DF3-5BD085714780}">
      <dgm:prSet/>
      <dgm:spPr/>
      <dgm:t>
        <a:bodyPr/>
        <a:lstStyle/>
        <a:p>
          <a:endParaRPr lang="en-US"/>
        </a:p>
      </dgm:t>
    </dgm:pt>
    <dgm:pt modelId="{42980831-D959-487F-8E52-1E2E4EDC4602}" type="sibTrans" cxnId="{B8D870DE-A270-4D1C-8DF3-5BD085714780}">
      <dgm:prSet/>
      <dgm:spPr/>
      <dgm:t>
        <a:bodyPr/>
        <a:lstStyle/>
        <a:p>
          <a:endParaRPr lang="en-US"/>
        </a:p>
      </dgm:t>
    </dgm:pt>
    <dgm:pt modelId="{4C1B5F56-24E4-4073-B4BA-28595C38C7C2}">
      <dgm:prSet phldrT="[Text]" custT="1"/>
      <dgm:spPr/>
      <dgm:t>
        <a:bodyPr/>
        <a:lstStyle/>
        <a:p>
          <a:r>
            <a:rPr lang="en-US" sz="2800" dirty="0" err="1" smtClean="0"/>
            <a:t>Waktu</a:t>
          </a:r>
          <a:r>
            <a:rPr lang="en-US" sz="2800" dirty="0" smtClean="0"/>
            <a:t> </a:t>
          </a:r>
          <a:r>
            <a:rPr lang="en-US" sz="2800" dirty="0" err="1" smtClean="0"/>
            <a:t>Sholat</a:t>
          </a:r>
          <a:r>
            <a:rPr lang="en-US" sz="2800" dirty="0" smtClean="0"/>
            <a:t> = </a:t>
          </a:r>
          <a:r>
            <a:rPr lang="en-US" sz="2800" dirty="0" err="1" smtClean="0"/>
            <a:t>Mudah</a:t>
          </a:r>
          <a:endParaRPr lang="en-US" sz="2300" dirty="0"/>
        </a:p>
      </dgm:t>
    </dgm:pt>
    <dgm:pt modelId="{78276695-BEB8-4F85-99FD-BFA57655C9C7}" type="parTrans" cxnId="{27848348-A0C8-4B26-B782-017AFFF0DD36}">
      <dgm:prSet/>
      <dgm:spPr/>
      <dgm:t>
        <a:bodyPr/>
        <a:lstStyle/>
        <a:p>
          <a:endParaRPr lang="en-US"/>
        </a:p>
      </dgm:t>
    </dgm:pt>
    <dgm:pt modelId="{88184B01-7383-4EC2-A7CE-EC9CBD7B82A0}" type="sibTrans" cxnId="{27848348-A0C8-4B26-B782-017AFFF0DD36}">
      <dgm:prSet/>
      <dgm:spPr/>
      <dgm:t>
        <a:bodyPr/>
        <a:lstStyle/>
        <a:p>
          <a:endParaRPr lang="en-US"/>
        </a:p>
      </dgm:t>
    </dgm:pt>
    <dgm:pt modelId="{1CB205AE-83F7-4B3F-82D5-F68DE6CF1590}" type="pres">
      <dgm:prSet presAssocID="{143893A7-A6C5-4F96-94DD-85D85EDFB4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35C806-73ED-4118-9B0B-2DC4D5E9DB3C}" type="pres">
      <dgm:prSet presAssocID="{143893A7-A6C5-4F96-94DD-85D85EDFB4A7}" presName="comp1" presStyleCnt="0"/>
      <dgm:spPr/>
    </dgm:pt>
    <dgm:pt modelId="{86AFC555-3AB7-4DA6-9F54-3DE9E525C553}" type="pres">
      <dgm:prSet presAssocID="{143893A7-A6C5-4F96-94DD-85D85EDFB4A7}" presName="circle1" presStyleLbl="node1" presStyleIdx="0" presStyleCnt="3" custLinFactNeighborY="546"/>
      <dgm:spPr/>
      <dgm:t>
        <a:bodyPr/>
        <a:lstStyle/>
        <a:p>
          <a:endParaRPr lang="en-US"/>
        </a:p>
      </dgm:t>
    </dgm:pt>
    <dgm:pt modelId="{A209C547-9760-4D02-AECE-748EB443C357}" type="pres">
      <dgm:prSet presAssocID="{143893A7-A6C5-4F96-94DD-85D85EDFB4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18440-AD5B-497A-85CE-B2889C055B38}" type="pres">
      <dgm:prSet presAssocID="{143893A7-A6C5-4F96-94DD-85D85EDFB4A7}" presName="comp2" presStyleCnt="0"/>
      <dgm:spPr/>
    </dgm:pt>
    <dgm:pt modelId="{BF9A29EE-CF2A-4BEC-8C87-C4718165C6F9}" type="pres">
      <dgm:prSet presAssocID="{143893A7-A6C5-4F96-94DD-85D85EDFB4A7}" presName="circle2" presStyleLbl="node1" presStyleIdx="1" presStyleCnt="3" custScaleX="100098" custScaleY="100321" custLinFactNeighborY="951"/>
      <dgm:spPr/>
      <dgm:t>
        <a:bodyPr/>
        <a:lstStyle/>
        <a:p>
          <a:endParaRPr lang="en-US"/>
        </a:p>
      </dgm:t>
    </dgm:pt>
    <dgm:pt modelId="{B00461AA-401C-4813-B738-6B7778A3540D}" type="pres">
      <dgm:prSet presAssocID="{143893A7-A6C5-4F96-94DD-85D85EDFB4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08048-C863-488D-8100-EA8E9BF2889F}" type="pres">
      <dgm:prSet presAssocID="{143893A7-A6C5-4F96-94DD-85D85EDFB4A7}" presName="comp3" presStyleCnt="0"/>
      <dgm:spPr/>
    </dgm:pt>
    <dgm:pt modelId="{7CB3A52B-3C88-48BC-A363-F411B2E38634}" type="pres">
      <dgm:prSet presAssocID="{143893A7-A6C5-4F96-94DD-85D85EDFB4A7}" presName="circle3" presStyleLbl="node1" presStyleIdx="2" presStyleCnt="3"/>
      <dgm:spPr/>
      <dgm:t>
        <a:bodyPr/>
        <a:lstStyle/>
        <a:p>
          <a:endParaRPr lang="en-US"/>
        </a:p>
      </dgm:t>
    </dgm:pt>
    <dgm:pt modelId="{B3F3A2E7-AA3E-4E70-8EE2-E1B651624BA1}" type="pres">
      <dgm:prSet presAssocID="{143893A7-A6C5-4F96-94DD-85D85EDFB4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BB2364-6F44-44FA-B2F7-4CE3454CB687}" type="presOf" srcId="{4C1B5F56-24E4-4073-B4BA-28595C38C7C2}" destId="{B3F3A2E7-AA3E-4E70-8EE2-E1B651624BA1}" srcOrd="1" destOrd="0" presId="urn:microsoft.com/office/officeart/2005/8/layout/venn2"/>
    <dgm:cxn modelId="{3489BEFE-C095-40DC-B458-7BCC87B80E84}" type="presOf" srcId="{143893A7-A6C5-4F96-94DD-85D85EDFB4A7}" destId="{1CB205AE-83F7-4B3F-82D5-F68DE6CF1590}" srcOrd="0" destOrd="0" presId="urn:microsoft.com/office/officeart/2005/8/layout/venn2"/>
    <dgm:cxn modelId="{72D824B0-C339-487A-B0B6-DE2366091E30}" type="presOf" srcId="{4338FA7B-192B-4C91-8378-D492D908A3D4}" destId="{A209C547-9760-4D02-AECE-748EB443C357}" srcOrd="1" destOrd="0" presId="urn:microsoft.com/office/officeart/2005/8/layout/venn2"/>
    <dgm:cxn modelId="{E78FA7CD-ADA1-4036-9CC4-B98DCAF91EC7}" type="presOf" srcId="{4338FA7B-192B-4C91-8378-D492D908A3D4}" destId="{86AFC555-3AB7-4DA6-9F54-3DE9E525C553}" srcOrd="0" destOrd="0" presId="urn:microsoft.com/office/officeart/2005/8/layout/venn2"/>
    <dgm:cxn modelId="{CF9C4E58-BAC1-48D9-A73C-90907828E90C}" type="presOf" srcId="{466F7AF9-D839-4EF9-95B0-50830E42BB2B}" destId="{B00461AA-401C-4813-B738-6B7778A3540D}" srcOrd="1" destOrd="0" presId="urn:microsoft.com/office/officeart/2005/8/layout/venn2"/>
    <dgm:cxn modelId="{82A51EA1-125A-4BC9-ADAF-EC81D2641518}" srcId="{143893A7-A6C5-4F96-94DD-85D85EDFB4A7}" destId="{4338FA7B-192B-4C91-8378-D492D908A3D4}" srcOrd="0" destOrd="0" parTransId="{632652D4-F3B5-4418-81F9-08BE1BF78EB7}" sibTransId="{A323B4B0-AA3B-4263-B80C-DE82A31D1477}"/>
    <dgm:cxn modelId="{7FE59EE0-92D5-428F-BA53-803F41C3C1C1}" type="presOf" srcId="{466F7AF9-D839-4EF9-95B0-50830E42BB2B}" destId="{BF9A29EE-CF2A-4BEC-8C87-C4718165C6F9}" srcOrd="0" destOrd="0" presId="urn:microsoft.com/office/officeart/2005/8/layout/venn2"/>
    <dgm:cxn modelId="{27848348-A0C8-4B26-B782-017AFFF0DD36}" srcId="{143893A7-A6C5-4F96-94DD-85D85EDFB4A7}" destId="{4C1B5F56-24E4-4073-B4BA-28595C38C7C2}" srcOrd="2" destOrd="0" parTransId="{78276695-BEB8-4F85-99FD-BFA57655C9C7}" sibTransId="{88184B01-7383-4EC2-A7CE-EC9CBD7B82A0}"/>
    <dgm:cxn modelId="{164B23BE-6C24-4558-9F4F-C824326C9269}" type="presOf" srcId="{4C1B5F56-24E4-4073-B4BA-28595C38C7C2}" destId="{7CB3A52B-3C88-48BC-A363-F411B2E38634}" srcOrd="0" destOrd="0" presId="urn:microsoft.com/office/officeart/2005/8/layout/venn2"/>
    <dgm:cxn modelId="{B8D870DE-A270-4D1C-8DF3-5BD085714780}" srcId="{143893A7-A6C5-4F96-94DD-85D85EDFB4A7}" destId="{466F7AF9-D839-4EF9-95B0-50830E42BB2B}" srcOrd="1" destOrd="0" parTransId="{B4237EF3-1194-4EAE-B4DA-F247B58DE590}" sibTransId="{42980831-D959-487F-8E52-1E2E4EDC4602}"/>
    <dgm:cxn modelId="{58198E18-7FF0-44C9-8DD1-96759A4037A4}" type="presParOf" srcId="{1CB205AE-83F7-4B3F-82D5-F68DE6CF1590}" destId="{9435C806-73ED-4118-9B0B-2DC4D5E9DB3C}" srcOrd="0" destOrd="0" presId="urn:microsoft.com/office/officeart/2005/8/layout/venn2"/>
    <dgm:cxn modelId="{442DB360-4809-4C81-8A3C-F592E39CA272}" type="presParOf" srcId="{9435C806-73ED-4118-9B0B-2DC4D5E9DB3C}" destId="{86AFC555-3AB7-4DA6-9F54-3DE9E525C553}" srcOrd="0" destOrd="0" presId="urn:microsoft.com/office/officeart/2005/8/layout/venn2"/>
    <dgm:cxn modelId="{BBC95234-823D-4A1F-A561-F9DAA84DDD92}" type="presParOf" srcId="{9435C806-73ED-4118-9B0B-2DC4D5E9DB3C}" destId="{A209C547-9760-4D02-AECE-748EB443C357}" srcOrd="1" destOrd="0" presId="urn:microsoft.com/office/officeart/2005/8/layout/venn2"/>
    <dgm:cxn modelId="{F409289C-9351-492B-B4A9-18A616F9ABAC}" type="presParOf" srcId="{1CB205AE-83F7-4B3F-82D5-F68DE6CF1590}" destId="{9FE18440-AD5B-497A-85CE-B2889C055B38}" srcOrd="1" destOrd="0" presId="urn:microsoft.com/office/officeart/2005/8/layout/venn2"/>
    <dgm:cxn modelId="{A741B6AF-1C29-4DE5-95B0-2A094ADCA75A}" type="presParOf" srcId="{9FE18440-AD5B-497A-85CE-B2889C055B38}" destId="{BF9A29EE-CF2A-4BEC-8C87-C4718165C6F9}" srcOrd="0" destOrd="0" presId="urn:microsoft.com/office/officeart/2005/8/layout/venn2"/>
    <dgm:cxn modelId="{660EF8CB-6025-430F-A2C3-C24056CA6C9B}" type="presParOf" srcId="{9FE18440-AD5B-497A-85CE-B2889C055B38}" destId="{B00461AA-401C-4813-B738-6B7778A3540D}" srcOrd="1" destOrd="0" presId="urn:microsoft.com/office/officeart/2005/8/layout/venn2"/>
    <dgm:cxn modelId="{FBAD6964-922C-473E-972D-833177709DC3}" type="presParOf" srcId="{1CB205AE-83F7-4B3F-82D5-F68DE6CF1590}" destId="{EC808048-C863-488D-8100-EA8E9BF2889F}" srcOrd="2" destOrd="0" presId="urn:microsoft.com/office/officeart/2005/8/layout/venn2"/>
    <dgm:cxn modelId="{4A959DCB-8E4A-4E63-9AD4-95CF1B2BD7A5}" type="presParOf" srcId="{EC808048-C863-488D-8100-EA8E9BF2889F}" destId="{7CB3A52B-3C88-48BC-A363-F411B2E38634}" srcOrd="0" destOrd="0" presId="urn:microsoft.com/office/officeart/2005/8/layout/venn2"/>
    <dgm:cxn modelId="{DE498363-FB8A-4C4F-A89F-11E8786AE0BD}" type="presParOf" srcId="{EC808048-C863-488D-8100-EA8E9BF2889F}" destId="{B3F3A2E7-AA3E-4E70-8EE2-E1B651624BA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3893A7-A6C5-4F96-94DD-85D85EDFB4A7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338FA7B-192B-4C91-8378-D492D908A3D4}">
      <dgm:prSet phldrT="[Text]" custT="1"/>
      <dgm:spPr/>
      <dgm:t>
        <a:bodyPr/>
        <a:lstStyle/>
        <a:p>
          <a:r>
            <a:rPr lang="en-US" sz="2400" dirty="0" err="1" smtClean="0"/>
            <a:t>Kiblat</a:t>
          </a:r>
          <a:r>
            <a:rPr lang="en-US" sz="2400" dirty="0" smtClean="0"/>
            <a:t> = </a:t>
          </a:r>
          <a:r>
            <a:rPr lang="en-US" sz="2400" dirty="0" err="1" smtClean="0"/>
            <a:t>Sangat</a:t>
          </a:r>
          <a:r>
            <a:rPr lang="en-US" sz="2400" dirty="0" smtClean="0"/>
            <a:t> </a:t>
          </a:r>
          <a:r>
            <a:rPr lang="en-US" sz="2400" dirty="0" err="1" smtClean="0"/>
            <a:t>Sulit</a:t>
          </a:r>
          <a:r>
            <a:rPr lang="en-US" sz="2400" dirty="0" smtClean="0"/>
            <a:t> </a:t>
          </a:r>
          <a:r>
            <a:rPr lang="en-US" sz="2400" dirty="0" err="1" smtClean="0"/>
            <a:t>sampai</a:t>
          </a:r>
          <a:r>
            <a:rPr lang="en-US" sz="2400" dirty="0" smtClean="0"/>
            <a:t> </a:t>
          </a:r>
          <a:r>
            <a:rPr lang="en-US" sz="2400" dirty="0" err="1" smtClean="0"/>
            <a:t>Mudah</a:t>
          </a:r>
          <a:endParaRPr lang="en-US" sz="2400" dirty="0"/>
        </a:p>
      </dgm:t>
    </dgm:pt>
    <dgm:pt modelId="{632652D4-F3B5-4418-81F9-08BE1BF78EB7}" type="parTrans" cxnId="{82A51EA1-125A-4BC9-ADAF-EC81D2641518}">
      <dgm:prSet/>
      <dgm:spPr/>
      <dgm:t>
        <a:bodyPr/>
        <a:lstStyle/>
        <a:p>
          <a:endParaRPr lang="en-US"/>
        </a:p>
      </dgm:t>
    </dgm:pt>
    <dgm:pt modelId="{A323B4B0-AA3B-4263-B80C-DE82A31D1477}" type="sibTrans" cxnId="{82A51EA1-125A-4BC9-ADAF-EC81D2641518}">
      <dgm:prSet/>
      <dgm:spPr/>
      <dgm:t>
        <a:bodyPr/>
        <a:lstStyle/>
        <a:p>
          <a:endParaRPr lang="en-US"/>
        </a:p>
      </dgm:t>
    </dgm:pt>
    <dgm:pt modelId="{466F7AF9-D839-4EF9-95B0-50830E42BB2B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bg1"/>
              </a:solidFill>
            </a:rPr>
            <a:t>Kalender</a:t>
          </a:r>
          <a:r>
            <a:rPr lang="en-US" sz="2800" dirty="0" smtClean="0">
              <a:solidFill>
                <a:schemeClr val="bg1"/>
              </a:solidFill>
            </a:rPr>
            <a:t> </a:t>
          </a:r>
          <a:r>
            <a:rPr lang="en-US" sz="2800" dirty="0" err="1" smtClean="0">
              <a:solidFill>
                <a:schemeClr val="bg1"/>
              </a:solidFill>
            </a:rPr>
            <a:t>Hijriah</a:t>
          </a:r>
          <a:r>
            <a:rPr lang="en-US" sz="2800" dirty="0" smtClean="0">
              <a:solidFill>
                <a:schemeClr val="bg1"/>
              </a:solidFill>
            </a:rPr>
            <a:t>= </a:t>
          </a:r>
          <a:r>
            <a:rPr lang="en-US" sz="2800" dirty="0" err="1" smtClean="0">
              <a:solidFill>
                <a:schemeClr val="bg1"/>
              </a:solidFill>
            </a:rPr>
            <a:t>Sulit</a:t>
          </a:r>
          <a:endParaRPr lang="en-US" sz="2800" dirty="0">
            <a:solidFill>
              <a:schemeClr val="bg1"/>
            </a:solidFill>
          </a:endParaRPr>
        </a:p>
      </dgm:t>
    </dgm:pt>
    <dgm:pt modelId="{B4237EF3-1194-4EAE-B4DA-F247B58DE590}" type="parTrans" cxnId="{B8D870DE-A270-4D1C-8DF3-5BD085714780}">
      <dgm:prSet/>
      <dgm:spPr/>
      <dgm:t>
        <a:bodyPr/>
        <a:lstStyle/>
        <a:p>
          <a:endParaRPr lang="en-US"/>
        </a:p>
      </dgm:t>
    </dgm:pt>
    <dgm:pt modelId="{42980831-D959-487F-8E52-1E2E4EDC4602}" type="sibTrans" cxnId="{B8D870DE-A270-4D1C-8DF3-5BD085714780}">
      <dgm:prSet/>
      <dgm:spPr/>
      <dgm:t>
        <a:bodyPr/>
        <a:lstStyle/>
        <a:p>
          <a:endParaRPr lang="en-US"/>
        </a:p>
      </dgm:t>
    </dgm:pt>
    <dgm:pt modelId="{4C1B5F56-24E4-4073-B4BA-28595C38C7C2}">
      <dgm:prSet phldrT="[Text]" custT="1"/>
      <dgm:spPr/>
      <dgm:t>
        <a:bodyPr/>
        <a:lstStyle/>
        <a:p>
          <a:r>
            <a:rPr lang="en-US" sz="2800" dirty="0" err="1" smtClean="0"/>
            <a:t>Waktu</a:t>
          </a:r>
          <a:r>
            <a:rPr lang="en-US" sz="2800" dirty="0" smtClean="0"/>
            <a:t> </a:t>
          </a:r>
          <a:r>
            <a:rPr lang="en-US" sz="2800" dirty="0" err="1" smtClean="0"/>
            <a:t>Sholat</a:t>
          </a:r>
          <a:r>
            <a:rPr lang="en-US" sz="2800" dirty="0" smtClean="0"/>
            <a:t> = </a:t>
          </a:r>
          <a:r>
            <a:rPr lang="en-US" sz="2800" dirty="0" err="1" smtClean="0"/>
            <a:t>Mudah</a:t>
          </a:r>
          <a:endParaRPr lang="en-US" sz="2300" dirty="0"/>
        </a:p>
      </dgm:t>
    </dgm:pt>
    <dgm:pt modelId="{78276695-BEB8-4F85-99FD-BFA57655C9C7}" type="parTrans" cxnId="{27848348-A0C8-4B26-B782-017AFFF0DD36}">
      <dgm:prSet/>
      <dgm:spPr/>
      <dgm:t>
        <a:bodyPr/>
        <a:lstStyle/>
        <a:p>
          <a:endParaRPr lang="en-US"/>
        </a:p>
      </dgm:t>
    </dgm:pt>
    <dgm:pt modelId="{88184B01-7383-4EC2-A7CE-EC9CBD7B82A0}" type="sibTrans" cxnId="{27848348-A0C8-4B26-B782-017AFFF0DD36}">
      <dgm:prSet/>
      <dgm:spPr/>
      <dgm:t>
        <a:bodyPr/>
        <a:lstStyle/>
        <a:p>
          <a:endParaRPr lang="en-US"/>
        </a:p>
      </dgm:t>
    </dgm:pt>
    <dgm:pt modelId="{1CB205AE-83F7-4B3F-82D5-F68DE6CF1590}" type="pres">
      <dgm:prSet presAssocID="{143893A7-A6C5-4F96-94DD-85D85EDFB4A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35C806-73ED-4118-9B0B-2DC4D5E9DB3C}" type="pres">
      <dgm:prSet presAssocID="{143893A7-A6C5-4F96-94DD-85D85EDFB4A7}" presName="comp1" presStyleCnt="0"/>
      <dgm:spPr/>
    </dgm:pt>
    <dgm:pt modelId="{86AFC555-3AB7-4DA6-9F54-3DE9E525C553}" type="pres">
      <dgm:prSet presAssocID="{143893A7-A6C5-4F96-94DD-85D85EDFB4A7}" presName="circle1" presStyleLbl="node1" presStyleIdx="0" presStyleCnt="3" custLinFactNeighborY="546"/>
      <dgm:spPr/>
      <dgm:t>
        <a:bodyPr/>
        <a:lstStyle/>
        <a:p>
          <a:endParaRPr lang="en-US"/>
        </a:p>
      </dgm:t>
    </dgm:pt>
    <dgm:pt modelId="{A209C547-9760-4D02-AECE-748EB443C357}" type="pres">
      <dgm:prSet presAssocID="{143893A7-A6C5-4F96-94DD-85D85EDFB4A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18440-AD5B-497A-85CE-B2889C055B38}" type="pres">
      <dgm:prSet presAssocID="{143893A7-A6C5-4F96-94DD-85D85EDFB4A7}" presName="comp2" presStyleCnt="0"/>
      <dgm:spPr/>
    </dgm:pt>
    <dgm:pt modelId="{BF9A29EE-CF2A-4BEC-8C87-C4718165C6F9}" type="pres">
      <dgm:prSet presAssocID="{143893A7-A6C5-4F96-94DD-85D85EDFB4A7}" presName="circle2" presStyleLbl="node1" presStyleIdx="1" presStyleCnt="3" custScaleX="100098" custScaleY="100321" custLinFactNeighborY="951"/>
      <dgm:spPr/>
      <dgm:t>
        <a:bodyPr/>
        <a:lstStyle/>
        <a:p>
          <a:endParaRPr lang="en-US"/>
        </a:p>
      </dgm:t>
    </dgm:pt>
    <dgm:pt modelId="{B00461AA-401C-4813-B738-6B7778A3540D}" type="pres">
      <dgm:prSet presAssocID="{143893A7-A6C5-4F96-94DD-85D85EDFB4A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08048-C863-488D-8100-EA8E9BF2889F}" type="pres">
      <dgm:prSet presAssocID="{143893A7-A6C5-4F96-94DD-85D85EDFB4A7}" presName="comp3" presStyleCnt="0"/>
      <dgm:spPr/>
    </dgm:pt>
    <dgm:pt modelId="{7CB3A52B-3C88-48BC-A363-F411B2E38634}" type="pres">
      <dgm:prSet presAssocID="{143893A7-A6C5-4F96-94DD-85D85EDFB4A7}" presName="circle3" presStyleLbl="node1" presStyleIdx="2" presStyleCnt="3"/>
      <dgm:spPr/>
      <dgm:t>
        <a:bodyPr/>
        <a:lstStyle/>
        <a:p>
          <a:endParaRPr lang="en-US"/>
        </a:p>
      </dgm:t>
    </dgm:pt>
    <dgm:pt modelId="{B3F3A2E7-AA3E-4E70-8EE2-E1B651624BA1}" type="pres">
      <dgm:prSet presAssocID="{143893A7-A6C5-4F96-94DD-85D85EDFB4A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FE193B-51CB-4B30-B32F-B356A2037AB2}" type="presOf" srcId="{143893A7-A6C5-4F96-94DD-85D85EDFB4A7}" destId="{1CB205AE-83F7-4B3F-82D5-F68DE6CF1590}" srcOrd="0" destOrd="0" presId="urn:microsoft.com/office/officeart/2005/8/layout/venn2"/>
    <dgm:cxn modelId="{21BE9AA3-2D30-4C51-81F0-613A5ED71665}" type="presOf" srcId="{4C1B5F56-24E4-4073-B4BA-28595C38C7C2}" destId="{B3F3A2E7-AA3E-4E70-8EE2-E1B651624BA1}" srcOrd="1" destOrd="0" presId="urn:microsoft.com/office/officeart/2005/8/layout/venn2"/>
    <dgm:cxn modelId="{AB43B510-C13F-4C0E-8D02-F2F7393826E6}" type="presOf" srcId="{4C1B5F56-24E4-4073-B4BA-28595C38C7C2}" destId="{7CB3A52B-3C88-48BC-A363-F411B2E38634}" srcOrd="0" destOrd="0" presId="urn:microsoft.com/office/officeart/2005/8/layout/venn2"/>
    <dgm:cxn modelId="{D3EAF4E1-1F39-4F55-8347-7EACF7981DDF}" type="presOf" srcId="{466F7AF9-D839-4EF9-95B0-50830E42BB2B}" destId="{BF9A29EE-CF2A-4BEC-8C87-C4718165C6F9}" srcOrd="0" destOrd="0" presId="urn:microsoft.com/office/officeart/2005/8/layout/venn2"/>
    <dgm:cxn modelId="{82A51EA1-125A-4BC9-ADAF-EC81D2641518}" srcId="{143893A7-A6C5-4F96-94DD-85D85EDFB4A7}" destId="{4338FA7B-192B-4C91-8378-D492D908A3D4}" srcOrd="0" destOrd="0" parTransId="{632652D4-F3B5-4418-81F9-08BE1BF78EB7}" sibTransId="{A323B4B0-AA3B-4263-B80C-DE82A31D1477}"/>
    <dgm:cxn modelId="{BF99A2BC-984C-4546-9923-7059C3369A84}" type="presOf" srcId="{466F7AF9-D839-4EF9-95B0-50830E42BB2B}" destId="{B00461AA-401C-4813-B738-6B7778A3540D}" srcOrd="1" destOrd="0" presId="urn:microsoft.com/office/officeart/2005/8/layout/venn2"/>
    <dgm:cxn modelId="{27848348-A0C8-4B26-B782-017AFFF0DD36}" srcId="{143893A7-A6C5-4F96-94DD-85D85EDFB4A7}" destId="{4C1B5F56-24E4-4073-B4BA-28595C38C7C2}" srcOrd="2" destOrd="0" parTransId="{78276695-BEB8-4F85-99FD-BFA57655C9C7}" sibTransId="{88184B01-7383-4EC2-A7CE-EC9CBD7B82A0}"/>
    <dgm:cxn modelId="{91A22A96-2810-413E-A78D-CB5576B65517}" type="presOf" srcId="{4338FA7B-192B-4C91-8378-D492D908A3D4}" destId="{A209C547-9760-4D02-AECE-748EB443C357}" srcOrd="1" destOrd="0" presId="urn:microsoft.com/office/officeart/2005/8/layout/venn2"/>
    <dgm:cxn modelId="{B8D870DE-A270-4D1C-8DF3-5BD085714780}" srcId="{143893A7-A6C5-4F96-94DD-85D85EDFB4A7}" destId="{466F7AF9-D839-4EF9-95B0-50830E42BB2B}" srcOrd="1" destOrd="0" parTransId="{B4237EF3-1194-4EAE-B4DA-F247B58DE590}" sibTransId="{42980831-D959-487F-8E52-1E2E4EDC4602}"/>
    <dgm:cxn modelId="{CF7F0EB9-BD46-404B-8D52-92E08C760E21}" type="presOf" srcId="{4338FA7B-192B-4C91-8378-D492D908A3D4}" destId="{86AFC555-3AB7-4DA6-9F54-3DE9E525C553}" srcOrd="0" destOrd="0" presId="urn:microsoft.com/office/officeart/2005/8/layout/venn2"/>
    <dgm:cxn modelId="{15DA6E73-4DBF-4EF6-8E8B-15E8E43B2494}" type="presParOf" srcId="{1CB205AE-83F7-4B3F-82D5-F68DE6CF1590}" destId="{9435C806-73ED-4118-9B0B-2DC4D5E9DB3C}" srcOrd="0" destOrd="0" presId="urn:microsoft.com/office/officeart/2005/8/layout/venn2"/>
    <dgm:cxn modelId="{E01B8E12-C748-4CD9-A9B0-171F860F19C8}" type="presParOf" srcId="{9435C806-73ED-4118-9B0B-2DC4D5E9DB3C}" destId="{86AFC555-3AB7-4DA6-9F54-3DE9E525C553}" srcOrd="0" destOrd="0" presId="urn:microsoft.com/office/officeart/2005/8/layout/venn2"/>
    <dgm:cxn modelId="{53EACC10-FA32-47B9-BCE5-86B3620463DB}" type="presParOf" srcId="{9435C806-73ED-4118-9B0B-2DC4D5E9DB3C}" destId="{A209C547-9760-4D02-AECE-748EB443C357}" srcOrd="1" destOrd="0" presId="urn:microsoft.com/office/officeart/2005/8/layout/venn2"/>
    <dgm:cxn modelId="{F2A4FE62-5175-42EB-BCB6-89B369F31BE8}" type="presParOf" srcId="{1CB205AE-83F7-4B3F-82D5-F68DE6CF1590}" destId="{9FE18440-AD5B-497A-85CE-B2889C055B38}" srcOrd="1" destOrd="0" presId="urn:microsoft.com/office/officeart/2005/8/layout/venn2"/>
    <dgm:cxn modelId="{59296226-D9E7-47D8-83E8-50307232D0AD}" type="presParOf" srcId="{9FE18440-AD5B-497A-85CE-B2889C055B38}" destId="{BF9A29EE-CF2A-4BEC-8C87-C4718165C6F9}" srcOrd="0" destOrd="0" presId="urn:microsoft.com/office/officeart/2005/8/layout/venn2"/>
    <dgm:cxn modelId="{548D65A2-9A5C-4C7E-B1BD-409E46441B2A}" type="presParOf" srcId="{9FE18440-AD5B-497A-85CE-B2889C055B38}" destId="{B00461AA-401C-4813-B738-6B7778A3540D}" srcOrd="1" destOrd="0" presId="urn:microsoft.com/office/officeart/2005/8/layout/venn2"/>
    <dgm:cxn modelId="{2E739798-7D3E-4642-8A49-7385D2F8997C}" type="presParOf" srcId="{1CB205AE-83F7-4B3F-82D5-F68DE6CF1590}" destId="{EC808048-C863-488D-8100-EA8E9BF2889F}" srcOrd="2" destOrd="0" presId="urn:microsoft.com/office/officeart/2005/8/layout/venn2"/>
    <dgm:cxn modelId="{A49F1D9F-E7D1-4F9F-885A-FDA3644B102F}" type="presParOf" srcId="{EC808048-C863-488D-8100-EA8E9BF2889F}" destId="{7CB3A52B-3C88-48BC-A363-F411B2E38634}" srcOrd="0" destOrd="0" presId="urn:microsoft.com/office/officeart/2005/8/layout/venn2"/>
    <dgm:cxn modelId="{AE1A62F4-0172-48B1-890C-AF925EF94B0E}" type="presParOf" srcId="{EC808048-C863-488D-8100-EA8E9BF2889F}" destId="{B3F3A2E7-AA3E-4E70-8EE2-E1B651624BA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FC555-3AB7-4DA6-9F54-3DE9E525C553}">
      <dsp:nvSpPr>
        <dsp:cNvPr id="0" name=""/>
        <dsp:cNvSpPr/>
      </dsp:nvSpPr>
      <dsp:spPr>
        <a:xfrm>
          <a:off x="1393824" y="0"/>
          <a:ext cx="6609429" cy="66094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Kiblat</a:t>
          </a:r>
          <a:r>
            <a:rPr lang="en-US" sz="2400" kern="1200" dirty="0" smtClean="0"/>
            <a:t> = </a:t>
          </a:r>
          <a:r>
            <a:rPr lang="en-US" sz="2400" kern="1200" dirty="0" err="1" smtClean="0"/>
            <a:t>Sangat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Sulit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sampai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Mudah</a:t>
          </a:r>
          <a:endParaRPr lang="en-US" sz="2400" kern="1200" dirty="0"/>
        </a:p>
      </dsp:txBody>
      <dsp:txXfrm>
        <a:off x="3543542" y="330471"/>
        <a:ext cx="2309995" cy="991414"/>
      </dsp:txXfrm>
    </dsp:sp>
    <dsp:sp modelId="{BF9A29EE-CF2A-4BEC-8C87-C4718165C6F9}">
      <dsp:nvSpPr>
        <dsp:cNvPr id="0" name=""/>
        <dsp:cNvSpPr/>
      </dsp:nvSpPr>
      <dsp:spPr>
        <a:xfrm>
          <a:off x="2217574" y="1640423"/>
          <a:ext cx="4961930" cy="49729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bg1"/>
              </a:solidFill>
            </a:rPr>
            <a:t>Kalender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Hijriah</a:t>
          </a:r>
          <a:r>
            <a:rPr lang="en-US" sz="2800" kern="1200" dirty="0" smtClean="0">
              <a:solidFill>
                <a:schemeClr val="bg1"/>
              </a:solidFill>
            </a:rPr>
            <a:t>= </a:t>
          </a:r>
          <a:r>
            <a:rPr lang="en-US" sz="2800" kern="1200" dirty="0" err="1" smtClean="0">
              <a:solidFill>
                <a:schemeClr val="bg1"/>
              </a:solidFill>
            </a:rPr>
            <a:t>Sulit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3542410" y="1951234"/>
        <a:ext cx="2312259" cy="932434"/>
      </dsp:txXfrm>
    </dsp:sp>
    <dsp:sp modelId="{7CB3A52B-3C88-48BC-A363-F411B2E38634}">
      <dsp:nvSpPr>
        <dsp:cNvPr id="0" name=""/>
        <dsp:cNvSpPr/>
      </dsp:nvSpPr>
      <dsp:spPr>
        <a:xfrm>
          <a:off x="3046182" y="3300736"/>
          <a:ext cx="3304714" cy="33047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Waktu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Sholat</a:t>
          </a:r>
          <a:r>
            <a:rPr lang="en-US" sz="2800" kern="1200" dirty="0" smtClean="0"/>
            <a:t> = </a:t>
          </a:r>
          <a:r>
            <a:rPr lang="en-US" sz="2800" kern="1200" dirty="0" err="1" smtClean="0"/>
            <a:t>Mudah</a:t>
          </a:r>
          <a:endParaRPr lang="en-US" sz="2300" kern="1200" dirty="0"/>
        </a:p>
      </dsp:txBody>
      <dsp:txXfrm>
        <a:off x="3530146" y="4126915"/>
        <a:ext cx="2336786" cy="16523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A096-6F59-430E-B962-9F56982AD299}">
      <dsp:nvSpPr>
        <dsp:cNvPr id="0" name=""/>
        <dsp:cNvSpPr/>
      </dsp:nvSpPr>
      <dsp:spPr>
        <a:xfrm>
          <a:off x="6086910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Esensi</a:t>
          </a:r>
          <a:r>
            <a:rPr lang="en-ID" sz="3300" kern="1200" dirty="0" smtClean="0"/>
            <a:t/>
          </a:r>
          <a:br>
            <a:rPr lang="en-ID" sz="3300" kern="1200" dirty="0" smtClean="0"/>
          </a:br>
          <a:r>
            <a:rPr lang="en-ID" sz="3300" kern="1200" dirty="0" smtClean="0"/>
            <a:t>Ideal</a:t>
          </a:r>
          <a:endParaRPr lang="en-ID" sz="3300" kern="1200" dirty="0"/>
        </a:p>
      </dsp:txBody>
      <dsp:txXfrm>
        <a:off x="6086910" y="45694"/>
        <a:ext cx="1557238" cy="1557238"/>
      </dsp:txXfrm>
    </dsp:sp>
    <dsp:sp modelId="{A563A13F-F480-450C-BA0B-C9A2ABB4052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21295755"/>
            <a:gd name="adj4" fmla="val 19764036"/>
            <a:gd name="adj5" fmla="val 60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C079-5DB1-4CBA-9A43-0F7E7283E2DC}">
      <dsp:nvSpPr>
        <dsp:cNvPr id="0" name=""/>
        <dsp:cNvSpPr/>
      </dsp:nvSpPr>
      <dsp:spPr>
        <a:xfrm>
          <a:off x="6503429" y="2947585"/>
          <a:ext cx="2609963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Tak</a:t>
          </a:r>
          <a:r>
            <a:rPr lang="en-ID" sz="3300" kern="1200" dirty="0" smtClean="0"/>
            <a:t> </a:t>
          </a:r>
          <a:r>
            <a:rPr lang="en-ID" sz="3300" kern="1200" dirty="0" err="1" smtClean="0"/>
            <a:t>Konsisten</a:t>
          </a:r>
          <a:endParaRPr lang="en-ID" sz="3300" kern="1200" dirty="0"/>
        </a:p>
      </dsp:txBody>
      <dsp:txXfrm>
        <a:off x="6503429" y="2947585"/>
        <a:ext cx="2609963" cy="1557238"/>
      </dsp:txXfrm>
    </dsp:sp>
    <dsp:sp modelId="{919A5044-B6ED-483A-ABED-E9353AAA3B2F}">
      <dsp:nvSpPr>
        <dsp:cNvPr id="0" name=""/>
        <dsp:cNvSpPr/>
      </dsp:nvSpPr>
      <dsp:spPr>
        <a:xfrm>
          <a:off x="2641110" y="-257301"/>
          <a:ext cx="5848993" cy="5848993"/>
        </a:xfrm>
        <a:prstGeom prst="circularArrow">
          <a:avLst>
            <a:gd name="adj1" fmla="val 5192"/>
            <a:gd name="adj2" fmla="val 335296"/>
            <a:gd name="adj3" fmla="val 3091558"/>
            <a:gd name="adj4" fmla="val 2704333"/>
            <a:gd name="adj5" fmla="val 6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58C7-62A0-493A-8292-2CBC0EA2B2A1}">
      <dsp:nvSpPr>
        <dsp:cNvPr id="0" name=""/>
        <dsp:cNvSpPr/>
      </dsp:nvSpPr>
      <dsp:spPr>
        <a:xfrm>
          <a:off x="3704939" y="4669364"/>
          <a:ext cx="3269952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Keragaman</a:t>
          </a:r>
          <a:endParaRPr lang="en-ID" sz="3600" kern="1200" dirty="0" smtClean="0"/>
        </a:p>
      </dsp:txBody>
      <dsp:txXfrm>
        <a:off x="3704939" y="4669364"/>
        <a:ext cx="3269952" cy="1557238"/>
      </dsp:txXfrm>
    </dsp:sp>
    <dsp:sp modelId="{B6AF19D3-5789-46B4-867B-A357EE3305F0}">
      <dsp:nvSpPr>
        <dsp:cNvPr id="0" name=""/>
        <dsp:cNvSpPr/>
      </dsp:nvSpPr>
      <dsp:spPr>
        <a:xfrm>
          <a:off x="2189727" y="-257301"/>
          <a:ext cx="5848993" cy="5848993"/>
        </a:xfrm>
        <a:prstGeom prst="circularArrow">
          <a:avLst>
            <a:gd name="adj1" fmla="val 5192"/>
            <a:gd name="adj2" fmla="val 335296"/>
            <a:gd name="adj3" fmla="val 7760371"/>
            <a:gd name="adj4" fmla="val 7373146"/>
            <a:gd name="adj5" fmla="val 60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EF5B0-F03C-4C19-BB8B-61C993442C35}">
      <dsp:nvSpPr>
        <dsp:cNvPr id="0" name=""/>
        <dsp:cNvSpPr/>
      </dsp:nvSpPr>
      <dsp:spPr>
        <a:xfrm>
          <a:off x="1921986" y="2947585"/>
          <a:ext cx="1898865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Ontologi</a:t>
          </a:r>
          <a:endParaRPr lang="en-ID" sz="3300" kern="1200" dirty="0"/>
        </a:p>
      </dsp:txBody>
      <dsp:txXfrm>
        <a:off x="1921986" y="2947585"/>
        <a:ext cx="1898865" cy="1557238"/>
      </dsp:txXfrm>
    </dsp:sp>
    <dsp:sp modelId="{A4C194A4-23AD-49D3-8FBA-950377A3245F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2300667"/>
            <a:gd name="adj4" fmla="val 10768949"/>
            <a:gd name="adj5" fmla="val 60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C4C14-0519-4416-8646-5A3FFD755264}">
      <dsp:nvSpPr>
        <dsp:cNvPr id="0" name=""/>
        <dsp:cNvSpPr/>
      </dsp:nvSpPr>
      <dsp:spPr>
        <a:xfrm>
          <a:off x="3035681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Sakina</a:t>
          </a:r>
          <a:endParaRPr lang="en-ID" sz="3300" kern="1200" dirty="0"/>
        </a:p>
      </dsp:txBody>
      <dsp:txXfrm>
        <a:off x="3035681" y="45694"/>
        <a:ext cx="1557238" cy="1557238"/>
      </dsp:txXfrm>
    </dsp:sp>
    <dsp:sp modelId="{1B315725-2AD8-4074-B53E-00A2272F800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6868283"/>
            <a:gd name="adj4" fmla="val 15196421"/>
            <a:gd name="adj5" fmla="val 60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A096-6F59-430E-B962-9F56982AD299}">
      <dsp:nvSpPr>
        <dsp:cNvPr id="0" name=""/>
        <dsp:cNvSpPr/>
      </dsp:nvSpPr>
      <dsp:spPr>
        <a:xfrm>
          <a:off x="6086910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Esensi</a:t>
          </a:r>
          <a:r>
            <a:rPr lang="en-ID" sz="3300" kern="1200" dirty="0" smtClean="0"/>
            <a:t/>
          </a:r>
          <a:br>
            <a:rPr lang="en-ID" sz="3300" kern="1200" dirty="0" smtClean="0"/>
          </a:br>
          <a:r>
            <a:rPr lang="en-ID" sz="3300" kern="1200" dirty="0" smtClean="0"/>
            <a:t>Ideal</a:t>
          </a:r>
          <a:endParaRPr lang="en-ID" sz="3300" kern="1200" dirty="0"/>
        </a:p>
      </dsp:txBody>
      <dsp:txXfrm>
        <a:off x="6086910" y="45694"/>
        <a:ext cx="1557238" cy="1557238"/>
      </dsp:txXfrm>
    </dsp:sp>
    <dsp:sp modelId="{A563A13F-F480-450C-BA0B-C9A2ABB4052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21295755"/>
            <a:gd name="adj4" fmla="val 19764036"/>
            <a:gd name="adj5" fmla="val 60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C079-5DB1-4CBA-9A43-0F7E7283E2DC}">
      <dsp:nvSpPr>
        <dsp:cNvPr id="0" name=""/>
        <dsp:cNvSpPr/>
      </dsp:nvSpPr>
      <dsp:spPr>
        <a:xfrm>
          <a:off x="6503429" y="2947585"/>
          <a:ext cx="2609963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Tak</a:t>
          </a:r>
          <a:r>
            <a:rPr lang="en-ID" sz="3300" kern="1200" dirty="0" smtClean="0"/>
            <a:t> </a:t>
          </a:r>
          <a:r>
            <a:rPr lang="en-ID" sz="3300" kern="1200" dirty="0" err="1" smtClean="0"/>
            <a:t>Konsisten</a:t>
          </a:r>
          <a:endParaRPr lang="en-ID" sz="3300" kern="1200" dirty="0"/>
        </a:p>
      </dsp:txBody>
      <dsp:txXfrm>
        <a:off x="6503429" y="2947585"/>
        <a:ext cx="2609963" cy="1557238"/>
      </dsp:txXfrm>
    </dsp:sp>
    <dsp:sp modelId="{919A5044-B6ED-483A-ABED-E9353AAA3B2F}">
      <dsp:nvSpPr>
        <dsp:cNvPr id="0" name=""/>
        <dsp:cNvSpPr/>
      </dsp:nvSpPr>
      <dsp:spPr>
        <a:xfrm>
          <a:off x="2641110" y="-257301"/>
          <a:ext cx="5848993" cy="5848993"/>
        </a:xfrm>
        <a:prstGeom prst="circularArrow">
          <a:avLst>
            <a:gd name="adj1" fmla="val 5192"/>
            <a:gd name="adj2" fmla="val 335296"/>
            <a:gd name="adj3" fmla="val 3091558"/>
            <a:gd name="adj4" fmla="val 2704333"/>
            <a:gd name="adj5" fmla="val 6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58C7-62A0-493A-8292-2CBC0EA2B2A1}">
      <dsp:nvSpPr>
        <dsp:cNvPr id="0" name=""/>
        <dsp:cNvSpPr/>
      </dsp:nvSpPr>
      <dsp:spPr>
        <a:xfrm>
          <a:off x="3704939" y="4669364"/>
          <a:ext cx="3269952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Keragaman</a:t>
          </a:r>
          <a:endParaRPr lang="en-ID" sz="3600" kern="1200" dirty="0" smtClean="0"/>
        </a:p>
      </dsp:txBody>
      <dsp:txXfrm>
        <a:off x="3704939" y="4669364"/>
        <a:ext cx="3269952" cy="1557238"/>
      </dsp:txXfrm>
    </dsp:sp>
    <dsp:sp modelId="{B6AF19D3-5789-46B4-867B-A357EE3305F0}">
      <dsp:nvSpPr>
        <dsp:cNvPr id="0" name=""/>
        <dsp:cNvSpPr/>
      </dsp:nvSpPr>
      <dsp:spPr>
        <a:xfrm>
          <a:off x="2189727" y="-257301"/>
          <a:ext cx="5848993" cy="5848993"/>
        </a:xfrm>
        <a:prstGeom prst="circularArrow">
          <a:avLst>
            <a:gd name="adj1" fmla="val 5192"/>
            <a:gd name="adj2" fmla="val 335296"/>
            <a:gd name="adj3" fmla="val 7760371"/>
            <a:gd name="adj4" fmla="val 7373146"/>
            <a:gd name="adj5" fmla="val 60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EF5B0-F03C-4C19-BB8B-61C993442C35}">
      <dsp:nvSpPr>
        <dsp:cNvPr id="0" name=""/>
        <dsp:cNvSpPr/>
      </dsp:nvSpPr>
      <dsp:spPr>
        <a:xfrm>
          <a:off x="1921986" y="2947585"/>
          <a:ext cx="1898865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Ontologi</a:t>
          </a:r>
          <a:endParaRPr lang="en-ID" sz="3300" kern="1200" dirty="0"/>
        </a:p>
      </dsp:txBody>
      <dsp:txXfrm>
        <a:off x="1921986" y="2947585"/>
        <a:ext cx="1898865" cy="1557238"/>
      </dsp:txXfrm>
    </dsp:sp>
    <dsp:sp modelId="{A4C194A4-23AD-49D3-8FBA-950377A3245F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2300667"/>
            <a:gd name="adj4" fmla="val 10768949"/>
            <a:gd name="adj5" fmla="val 60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C4C14-0519-4416-8646-5A3FFD755264}">
      <dsp:nvSpPr>
        <dsp:cNvPr id="0" name=""/>
        <dsp:cNvSpPr/>
      </dsp:nvSpPr>
      <dsp:spPr>
        <a:xfrm>
          <a:off x="3035681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Sakina</a:t>
          </a:r>
          <a:endParaRPr lang="en-ID" sz="3300" kern="1200" dirty="0"/>
        </a:p>
      </dsp:txBody>
      <dsp:txXfrm>
        <a:off x="3035681" y="45694"/>
        <a:ext cx="1557238" cy="1557238"/>
      </dsp:txXfrm>
    </dsp:sp>
    <dsp:sp modelId="{1B315725-2AD8-4074-B53E-00A2272F800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6868283"/>
            <a:gd name="adj4" fmla="val 15196421"/>
            <a:gd name="adj5" fmla="val 60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A096-6F59-430E-B962-9F56982AD299}">
      <dsp:nvSpPr>
        <dsp:cNvPr id="0" name=""/>
        <dsp:cNvSpPr/>
      </dsp:nvSpPr>
      <dsp:spPr>
        <a:xfrm>
          <a:off x="6086910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Esensi</a:t>
          </a:r>
          <a:r>
            <a:rPr lang="en-ID" sz="3300" kern="1200" dirty="0" smtClean="0"/>
            <a:t/>
          </a:r>
          <a:br>
            <a:rPr lang="en-ID" sz="3300" kern="1200" dirty="0" smtClean="0"/>
          </a:br>
          <a:r>
            <a:rPr lang="en-ID" sz="3300" kern="1200" dirty="0" smtClean="0"/>
            <a:t>Ideal</a:t>
          </a:r>
          <a:endParaRPr lang="en-ID" sz="3300" kern="1200" dirty="0"/>
        </a:p>
      </dsp:txBody>
      <dsp:txXfrm>
        <a:off x="6086910" y="45694"/>
        <a:ext cx="1557238" cy="1557238"/>
      </dsp:txXfrm>
    </dsp:sp>
    <dsp:sp modelId="{A563A13F-F480-450C-BA0B-C9A2ABB4052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21295755"/>
            <a:gd name="adj4" fmla="val 19764036"/>
            <a:gd name="adj5" fmla="val 60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C079-5DB1-4CBA-9A43-0F7E7283E2DC}">
      <dsp:nvSpPr>
        <dsp:cNvPr id="0" name=""/>
        <dsp:cNvSpPr/>
      </dsp:nvSpPr>
      <dsp:spPr>
        <a:xfrm>
          <a:off x="6503429" y="2947585"/>
          <a:ext cx="2609963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Tak</a:t>
          </a:r>
          <a:r>
            <a:rPr lang="en-ID" sz="3300" kern="1200" dirty="0" smtClean="0"/>
            <a:t> </a:t>
          </a:r>
          <a:r>
            <a:rPr lang="en-ID" sz="3300" kern="1200" dirty="0" err="1" smtClean="0"/>
            <a:t>Konsisten</a:t>
          </a:r>
          <a:endParaRPr lang="en-ID" sz="3300" kern="1200" dirty="0"/>
        </a:p>
      </dsp:txBody>
      <dsp:txXfrm>
        <a:off x="6503429" y="2947585"/>
        <a:ext cx="2609963" cy="1557238"/>
      </dsp:txXfrm>
    </dsp:sp>
    <dsp:sp modelId="{919A5044-B6ED-483A-ABED-E9353AAA3B2F}">
      <dsp:nvSpPr>
        <dsp:cNvPr id="0" name=""/>
        <dsp:cNvSpPr/>
      </dsp:nvSpPr>
      <dsp:spPr>
        <a:xfrm>
          <a:off x="2641110" y="-257301"/>
          <a:ext cx="5848993" cy="5848993"/>
        </a:xfrm>
        <a:prstGeom prst="circularArrow">
          <a:avLst>
            <a:gd name="adj1" fmla="val 5192"/>
            <a:gd name="adj2" fmla="val 335296"/>
            <a:gd name="adj3" fmla="val 3091558"/>
            <a:gd name="adj4" fmla="val 2704333"/>
            <a:gd name="adj5" fmla="val 6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58C7-62A0-493A-8292-2CBC0EA2B2A1}">
      <dsp:nvSpPr>
        <dsp:cNvPr id="0" name=""/>
        <dsp:cNvSpPr/>
      </dsp:nvSpPr>
      <dsp:spPr>
        <a:xfrm>
          <a:off x="3704939" y="4669364"/>
          <a:ext cx="3269952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Keragaman</a:t>
          </a:r>
          <a:endParaRPr lang="en-ID" sz="3600" kern="1200" dirty="0" smtClean="0"/>
        </a:p>
      </dsp:txBody>
      <dsp:txXfrm>
        <a:off x="3704939" y="4669364"/>
        <a:ext cx="3269952" cy="1557238"/>
      </dsp:txXfrm>
    </dsp:sp>
    <dsp:sp modelId="{B6AF19D3-5789-46B4-867B-A357EE3305F0}">
      <dsp:nvSpPr>
        <dsp:cNvPr id="0" name=""/>
        <dsp:cNvSpPr/>
      </dsp:nvSpPr>
      <dsp:spPr>
        <a:xfrm>
          <a:off x="2189727" y="-257301"/>
          <a:ext cx="5848993" cy="5848993"/>
        </a:xfrm>
        <a:prstGeom prst="circularArrow">
          <a:avLst>
            <a:gd name="adj1" fmla="val 5192"/>
            <a:gd name="adj2" fmla="val 335296"/>
            <a:gd name="adj3" fmla="val 7760371"/>
            <a:gd name="adj4" fmla="val 7373146"/>
            <a:gd name="adj5" fmla="val 60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EF5B0-F03C-4C19-BB8B-61C993442C35}">
      <dsp:nvSpPr>
        <dsp:cNvPr id="0" name=""/>
        <dsp:cNvSpPr/>
      </dsp:nvSpPr>
      <dsp:spPr>
        <a:xfrm>
          <a:off x="1921986" y="2947585"/>
          <a:ext cx="1898865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Ontologi</a:t>
          </a:r>
          <a:endParaRPr lang="en-ID" sz="3300" kern="1200" dirty="0"/>
        </a:p>
      </dsp:txBody>
      <dsp:txXfrm>
        <a:off x="1921986" y="2947585"/>
        <a:ext cx="1898865" cy="1557238"/>
      </dsp:txXfrm>
    </dsp:sp>
    <dsp:sp modelId="{A4C194A4-23AD-49D3-8FBA-950377A3245F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2300667"/>
            <a:gd name="adj4" fmla="val 10768949"/>
            <a:gd name="adj5" fmla="val 60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C4C14-0519-4416-8646-5A3FFD755264}">
      <dsp:nvSpPr>
        <dsp:cNvPr id="0" name=""/>
        <dsp:cNvSpPr/>
      </dsp:nvSpPr>
      <dsp:spPr>
        <a:xfrm>
          <a:off x="3035681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Sakina</a:t>
          </a:r>
          <a:endParaRPr lang="en-ID" sz="3300" kern="1200" dirty="0"/>
        </a:p>
      </dsp:txBody>
      <dsp:txXfrm>
        <a:off x="3035681" y="45694"/>
        <a:ext cx="1557238" cy="1557238"/>
      </dsp:txXfrm>
    </dsp:sp>
    <dsp:sp modelId="{1B315725-2AD8-4074-B53E-00A2272F800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6868283"/>
            <a:gd name="adj4" fmla="val 15196421"/>
            <a:gd name="adj5" fmla="val 60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A096-6F59-430E-B962-9F56982AD299}">
      <dsp:nvSpPr>
        <dsp:cNvPr id="0" name=""/>
        <dsp:cNvSpPr/>
      </dsp:nvSpPr>
      <dsp:spPr>
        <a:xfrm>
          <a:off x="6086910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Esensi</a:t>
          </a:r>
          <a:r>
            <a:rPr lang="en-ID" sz="3300" kern="1200" dirty="0" smtClean="0"/>
            <a:t/>
          </a:r>
          <a:br>
            <a:rPr lang="en-ID" sz="3300" kern="1200" dirty="0" smtClean="0"/>
          </a:br>
          <a:r>
            <a:rPr lang="en-ID" sz="3300" kern="1200" dirty="0" smtClean="0"/>
            <a:t>Ideal</a:t>
          </a:r>
          <a:endParaRPr lang="en-ID" sz="3300" kern="1200" dirty="0"/>
        </a:p>
      </dsp:txBody>
      <dsp:txXfrm>
        <a:off x="6086910" y="45694"/>
        <a:ext cx="1557238" cy="1557238"/>
      </dsp:txXfrm>
    </dsp:sp>
    <dsp:sp modelId="{A563A13F-F480-450C-BA0B-C9A2ABB4052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21295755"/>
            <a:gd name="adj4" fmla="val 19764036"/>
            <a:gd name="adj5" fmla="val 60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C079-5DB1-4CBA-9A43-0F7E7283E2DC}">
      <dsp:nvSpPr>
        <dsp:cNvPr id="0" name=""/>
        <dsp:cNvSpPr/>
      </dsp:nvSpPr>
      <dsp:spPr>
        <a:xfrm>
          <a:off x="6503429" y="2947585"/>
          <a:ext cx="2609963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Tak</a:t>
          </a:r>
          <a:r>
            <a:rPr lang="en-ID" sz="3300" kern="1200" dirty="0" smtClean="0"/>
            <a:t> </a:t>
          </a:r>
          <a:r>
            <a:rPr lang="en-ID" sz="3300" kern="1200" dirty="0" err="1" smtClean="0"/>
            <a:t>Konsisten</a:t>
          </a:r>
          <a:endParaRPr lang="en-ID" sz="3300" kern="1200" dirty="0"/>
        </a:p>
      </dsp:txBody>
      <dsp:txXfrm>
        <a:off x="6503429" y="2947585"/>
        <a:ext cx="2609963" cy="1557238"/>
      </dsp:txXfrm>
    </dsp:sp>
    <dsp:sp modelId="{919A5044-B6ED-483A-ABED-E9353AAA3B2F}">
      <dsp:nvSpPr>
        <dsp:cNvPr id="0" name=""/>
        <dsp:cNvSpPr/>
      </dsp:nvSpPr>
      <dsp:spPr>
        <a:xfrm>
          <a:off x="2641110" y="-257301"/>
          <a:ext cx="5848993" cy="5848993"/>
        </a:xfrm>
        <a:prstGeom prst="circularArrow">
          <a:avLst>
            <a:gd name="adj1" fmla="val 5192"/>
            <a:gd name="adj2" fmla="val 335296"/>
            <a:gd name="adj3" fmla="val 3091558"/>
            <a:gd name="adj4" fmla="val 2704333"/>
            <a:gd name="adj5" fmla="val 6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58C7-62A0-493A-8292-2CBC0EA2B2A1}">
      <dsp:nvSpPr>
        <dsp:cNvPr id="0" name=""/>
        <dsp:cNvSpPr/>
      </dsp:nvSpPr>
      <dsp:spPr>
        <a:xfrm>
          <a:off x="3704939" y="4669364"/>
          <a:ext cx="3269952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Keragaman</a:t>
          </a:r>
          <a:endParaRPr lang="en-ID" sz="3600" kern="1200" dirty="0" smtClean="0"/>
        </a:p>
      </dsp:txBody>
      <dsp:txXfrm>
        <a:off x="3704939" y="4669364"/>
        <a:ext cx="3269952" cy="1557238"/>
      </dsp:txXfrm>
    </dsp:sp>
    <dsp:sp modelId="{B6AF19D3-5789-46B4-867B-A357EE3305F0}">
      <dsp:nvSpPr>
        <dsp:cNvPr id="0" name=""/>
        <dsp:cNvSpPr/>
      </dsp:nvSpPr>
      <dsp:spPr>
        <a:xfrm>
          <a:off x="2189727" y="-257301"/>
          <a:ext cx="5848993" cy="5848993"/>
        </a:xfrm>
        <a:prstGeom prst="circularArrow">
          <a:avLst>
            <a:gd name="adj1" fmla="val 5192"/>
            <a:gd name="adj2" fmla="val 335296"/>
            <a:gd name="adj3" fmla="val 7760371"/>
            <a:gd name="adj4" fmla="val 7373146"/>
            <a:gd name="adj5" fmla="val 60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EF5B0-F03C-4C19-BB8B-61C993442C35}">
      <dsp:nvSpPr>
        <dsp:cNvPr id="0" name=""/>
        <dsp:cNvSpPr/>
      </dsp:nvSpPr>
      <dsp:spPr>
        <a:xfrm>
          <a:off x="1921986" y="2947585"/>
          <a:ext cx="1898865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Ontologi</a:t>
          </a:r>
          <a:endParaRPr lang="en-ID" sz="3300" kern="1200" dirty="0"/>
        </a:p>
      </dsp:txBody>
      <dsp:txXfrm>
        <a:off x="1921986" y="2947585"/>
        <a:ext cx="1898865" cy="1557238"/>
      </dsp:txXfrm>
    </dsp:sp>
    <dsp:sp modelId="{A4C194A4-23AD-49D3-8FBA-950377A3245F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2300667"/>
            <a:gd name="adj4" fmla="val 10768949"/>
            <a:gd name="adj5" fmla="val 60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C4C14-0519-4416-8646-5A3FFD755264}">
      <dsp:nvSpPr>
        <dsp:cNvPr id="0" name=""/>
        <dsp:cNvSpPr/>
      </dsp:nvSpPr>
      <dsp:spPr>
        <a:xfrm>
          <a:off x="3035681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Sakina</a:t>
          </a:r>
          <a:endParaRPr lang="en-ID" sz="3300" kern="1200" dirty="0"/>
        </a:p>
      </dsp:txBody>
      <dsp:txXfrm>
        <a:off x="3035681" y="45694"/>
        <a:ext cx="1557238" cy="1557238"/>
      </dsp:txXfrm>
    </dsp:sp>
    <dsp:sp modelId="{1B315725-2AD8-4074-B53E-00A2272F800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6868283"/>
            <a:gd name="adj4" fmla="val 15196421"/>
            <a:gd name="adj5" fmla="val 60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A096-6F59-430E-B962-9F56982AD299}">
      <dsp:nvSpPr>
        <dsp:cNvPr id="0" name=""/>
        <dsp:cNvSpPr/>
      </dsp:nvSpPr>
      <dsp:spPr>
        <a:xfrm>
          <a:off x="6086910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Esensi</a:t>
          </a:r>
          <a:r>
            <a:rPr lang="en-ID" sz="3300" kern="1200" dirty="0" smtClean="0"/>
            <a:t/>
          </a:r>
          <a:br>
            <a:rPr lang="en-ID" sz="3300" kern="1200" dirty="0" smtClean="0"/>
          </a:br>
          <a:r>
            <a:rPr lang="en-ID" sz="3300" kern="1200" dirty="0" smtClean="0"/>
            <a:t>Ideal</a:t>
          </a:r>
          <a:endParaRPr lang="en-ID" sz="3300" kern="1200" dirty="0"/>
        </a:p>
      </dsp:txBody>
      <dsp:txXfrm>
        <a:off x="6086910" y="45694"/>
        <a:ext cx="1557238" cy="1557238"/>
      </dsp:txXfrm>
    </dsp:sp>
    <dsp:sp modelId="{A563A13F-F480-450C-BA0B-C9A2ABB4052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21295755"/>
            <a:gd name="adj4" fmla="val 19764036"/>
            <a:gd name="adj5" fmla="val 60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C079-5DB1-4CBA-9A43-0F7E7283E2DC}">
      <dsp:nvSpPr>
        <dsp:cNvPr id="0" name=""/>
        <dsp:cNvSpPr/>
      </dsp:nvSpPr>
      <dsp:spPr>
        <a:xfrm>
          <a:off x="6503429" y="2947585"/>
          <a:ext cx="2609963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Tak</a:t>
          </a:r>
          <a:r>
            <a:rPr lang="en-ID" sz="3300" kern="1200" dirty="0" smtClean="0"/>
            <a:t> </a:t>
          </a:r>
          <a:r>
            <a:rPr lang="en-ID" sz="3300" kern="1200" dirty="0" err="1" smtClean="0"/>
            <a:t>Konsisten</a:t>
          </a:r>
          <a:endParaRPr lang="en-ID" sz="3300" kern="1200" dirty="0"/>
        </a:p>
      </dsp:txBody>
      <dsp:txXfrm>
        <a:off x="6503429" y="2947585"/>
        <a:ext cx="2609963" cy="1557238"/>
      </dsp:txXfrm>
    </dsp:sp>
    <dsp:sp modelId="{919A5044-B6ED-483A-ABED-E9353AAA3B2F}">
      <dsp:nvSpPr>
        <dsp:cNvPr id="0" name=""/>
        <dsp:cNvSpPr/>
      </dsp:nvSpPr>
      <dsp:spPr>
        <a:xfrm>
          <a:off x="2641110" y="-257301"/>
          <a:ext cx="5848993" cy="5848993"/>
        </a:xfrm>
        <a:prstGeom prst="circularArrow">
          <a:avLst>
            <a:gd name="adj1" fmla="val 5192"/>
            <a:gd name="adj2" fmla="val 335296"/>
            <a:gd name="adj3" fmla="val 3091558"/>
            <a:gd name="adj4" fmla="val 2704333"/>
            <a:gd name="adj5" fmla="val 6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58C7-62A0-493A-8292-2CBC0EA2B2A1}">
      <dsp:nvSpPr>
        <dsp:cNvPr id="0" name=""/>
        <dsp:cNvSpPr/>
      </dsp:nvSpPr>
      <dsp:spPr>
        <a:xfrm>
          <a:off x="3704939" y="4669364"/>
          <a:ext cx="3269952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Keragaman</a:t>
          </a:r>
          <a:endParaRPr lang="en-ID" sz="3600" kern="1200" dirty="0" smtClean="0"/>
        </a:p>
      </dsp:txBody>
      <dsp:txXfrm>
        <a:off x="3704939" y="4669364"/>
        <a:ext cx="3269952" cy="1557238"/>
      </dsp:txXfrm>
    </dsp:sp>
    <dsp:sp modelId="{B6AF19D3-5789-46B4-867B-A357EE3305F0}">
      <dsp:nvSpPr>
        <dsp:cNvPr id="0" name=""/>
        <dsp:cNvSpPr/>
      </dsp:nvSpPr>
      <dsp:spPr>
        <a:xfrm>
          <a:off x="2189727" y="-257301"/>
          <a:ext cx="5848993" cy="5848993"/>
        </a:xfrm>
        <a:prstGeom prst="circularArrow">
          <a:avLst>
            <a:gd name="adj1" fmla="val 5192"/>
            <a:gd name="adj2" fmla="val 335296"/>
            <a:gd name="adj3" fmla="val 7760371"/>
            <a:gd name="adj4" fmla="val 7373146"/>
            <a:gd name="adj5" fmla="val 60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EF5B0-F03C-4C19-BB8B-61C993442C35}">
      <dsp:nvSpPr>
        <dsp:cNvPr id="0" name=""/>
        <dsp:cNvSpPr/>
      </dsp:nvSpPr>
      <dsp:spPr>
        <a:xfrm>
          <a:off x="1921986" y="2947585"/>
          <a:ext cx="1898865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Ontologi</a:t>
          </a:r>
          <a:endParaRPr lang="en-ID" sz="3300" kern="1200" dirty="0"/>
        </a:p>
      </dsp:txBody>
      <dsp:txXfrm>
        <a:off x="1921986" y="2947585"/>
        <a:ext cx="1898865" cy="1557238"/>
      </dsp:txXfrm>
    </dsp:sp>
    <dsp:sp modelId="{A4C194A4-23AD-49D3-8FBA-950377A3245F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2300667"/>
            <a:gd name="adj4" fmla="val 10768949"/>
            <a:gd name="adj5" fmla="val 60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C4C14-0519-4416-8646-5A3FFD755264}">
      <dsp:nvSpPr>
        <dsp:cNvPr id="0" name=""/>
        <dsp:cNvSpPr/>
      </dsp:nvSpPr>
      <dsp:spPr>
        <a:xfrm>
          <a:off x="3035681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300" kern="1200" dirty="0" err="1" smtClean="0"/>
            <a:t>Sakina</a:t>
          </a:r>
          <a:endParaRPr lang="en-ID" sz="3300" kern="1200" dirty="0"/>
        </a:p>
      </dsp:txBody>
      <dsp:txXfrm>
        <a:off x="3035681" y="45694"/>
        <a:ext cx="1557238" cy="1557238"/>
      </dsp:txXfrm>
    </dsp:sp>
    <dsp:sp modelId="{1B315725-2AD8-4074-B53E-00A2272F800A}">
      <dsp:nvSpPr>
        <dsp:cNvPr id="0" name=""/>
        <dsp:cNvSpPr/>
      </dsp:nvSpPr>
      <dsp:spPr>
        <a:xfrm>
          <a:off x="2415418" y="-354"/>
          <a:ext cx="5848993" cy="5848993"/>
        </a:xfrm>
        <a:prstGeom prst="circularArrow">
          <a:avLst>
            <a:gd name="adj1" fmla="val 5192"/>
            <a:gd name="adj2" fmla="val 335296"/>
            <a:gd name="adj3" fmla="val 16868283"/>
            <a:gd name="adj4" fmla="val 15196421"/>
            <a:gd name="adj5" fmla="val 60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FC555-3AB7-4DA6-9F54-3DE9E525C553}">
      <dsp:nvSpPr>
        <dsp:cNvPr id="0" name=""/>
        <dsp:cNvSpPr/>
      </dsp:nvSpPr>
      <dsp:spPr>
        <a:xfrm>
          <a:off x="1393824" y="0"/>
          <a:ext cx="6609429" cy="66094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Kiblat</a:t>
          </a:r>
          <a:r>
            <a:rPr lang="en-US" sz="2400" kern="1200" dirty="0" smtClean="0"/>
            <a:t> = </a:t>
          </a:r>
          <a:r>
            <a:rPr lang="en-US" sz="2400" kern="1200" dirty="0" err="1" smtClean="0"/>
            <a:t>Sangat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Sulit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sampai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Mudah</a:t>
          </a:r>
          <a:endParaRPr lang="en-US" sz="2400" kern="1200" dirty="0"/>
        </a:p>
      </dsp:txBody>
      <dsp:txXfrm>
        <a:off x="3543542" y="330471"/>
        <a:ext cx="2309995" cy="991414"/>
      </dsp:txXfrm>
    </dsp:sp>
    <dsp:sp modelId="{BF9A29EE-CF2A-4BEC-8C87-C4718165C6F9}">
      <dsp:nvSpPr>
        <dsp:cNvPr id="0" name=""/>
        <dsp:cNvSpPr/>
      </dsp:nvSpPr>
      <dsp:spPr>
        <a:xfrm>
          <a:off x="2217574" y="1640423"/>
          <a:ext cx="4961930" cy="49729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bg1"/>
              </a:solidFill>
            </a:rPr>
            <a:t>Kalender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Hijriah</a:t>
          </a:r>
          <a:r>
            <a:rPr lang="en-US" sz="2800" kern="1200" dirty="0" smtClean="0">
              <a:solidFill>
                <a:schemeClr val="bg1"/>
              </a:solidFill>
            </a:rPr>
            <a:t>= </a:t>
          </a:r>
          <a:r>
            <a:rPr lang="en-US" sz="2800" kern="1200" dirty="0" err="1" smtClean="0">
              <a:solidFill>
                <a:schemeClr val="bg1"/>
              </a:solidFill>
            </a:rPr>
            <a:t>Sulit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3542410" y="1951234"/>
        <a:ext cx="2312259" cy="932434"/>
      </dsp:txXfrm>
    </dsp:sp>
    <dsp:sp modelId="{7CB3A52B-3C88-48BC-A363-F411B2E38634}">
      <dsp:nvSpPr>
        <dsp:cNvPr id="0" name=""/>
        <dsp:cNvSpPr/>
      </dsp:nvSpPr>
      <dsp:spPr>
        <a:xfrm>
          <a:off x="3046182" y="3300736"/>
          <a:ext cx="3304714" cy="33047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Waktu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Sholat</a:t>
          </a:r>
          <a:r>
            <a:rPr lang="en-US" sz="2800" kern="1200" dirty="0" smtClean="0"/>
            <a:t> = </a:t>
          </a:r>
          <a:r>
            <a:rPr lang="en-US" sz="2800" kern="1200" dirty="0" err="1" smtClean="0"/>
            <a:t>Mudah</a:t>
          </a:r>
          <a:endParaRPr lang="en-US" sz="2300" kern="1200" dirty="0"/>
        </a:p>
      </dsp:txBody>
      <dsp:txXfrm>
        <a:off x="3530146" y="4126915"/>
        <a:ext cx="2336786" cy="16523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FC555-3AB7-4DA6-9F54-3DE9E525C553}">
      <dsp:nvSpPr>
        <dsp:cNvPr id="0" name=""/>
        <dsp:cNvSpPr/>
      </dsp:nvSpPr>
      <dsp:spPr>
        <a:xfrm>
          <a:off x="1393824" y="0"/>
          <a:ext cx="6609429" cy="66094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Kiblat</a:t>
          </a:r>
          <a:r>
            <a:rPr lang="en-US" sz="2400" kern="1200" dirty="0" smtClean="0"/>
            <a:t> = </a:t>
          </a:r>
          <a:r>
            <a:rPr lang="en-US" sz="2400" kern="1200" dirty="0" err="1" smtClean="0"/>
            <a:t>Sangat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Sulit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sampai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Mudah</a:t>
          </a:r>
          <a:endParaRPr lang="en-US" sz="2400" kern="1200" dirty="0"/>
        </a:p>
      </dsp:txBody>
      <dsp:txXfrm>
        <a:off x="3543542" y="330471"/>
        <a:ext cx="2309995" cy="991414"/>
      </dsp:txXfrm>
    </dsp:sp>
    <dsp:sp modelId="{BF9A29EE-CF2A-4BEC-8C87-C4718165C6F9}">
      <dsp:nvSpPr>
        <dsp:cNvPr id="0" name=""/>
        <dsp:cNvSpPr/>
      </dsp:nvSpPr>
      <dsp:spPr>
        <a:xfrm>
          <a:off x="2217574" y="1640423"/>
          <a:ext cx="4961930" cy="49729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bg1"/>
              </a:solidFill>
            </a:rPr>
            <a:t>Kalender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Hijriah</a:t>
          </a:r>
          <a:r>
            <a:rPr lang="en-US" sz="2800" kern="1200" dirty="0" smtClean="0">
              <a:solidFill>
                <a:schemeClr val="bg1"/>
              </a:solidFill>
            </a:rPr>
            <a:t>= </a:t>
          </a:r>
          <a:r>
            <a:rPr lang="en-US" sz="2800" kern="1200" dirty="0" err="1" smtClean="0">
              <a:solidFill>
                <a:schemeClr val="bg1"/>
              </a:solidFill>
            </a:rPr>
            <a:t>Sulit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3542410" y="1951234"/>
        <a:ext cx="2312259" cy="932434"/>
      </dsp:txXfrm>
    </dsp:sp>
    <dsp:sp modelId="{7CB3A52B-3C88-48BC-A363-F411B2E38634}">
      <dsp:nvSpPr>
        <dsp:cNvPr id="0" name=""/>
        <dsp:cNvSpPr/>
      </dsp:nvSpPr>
      <dsp:spPr>
        <a:xfrm>
          <a:off x="3046182" y="3300736"/>
          <a:ext cx="3304714" cy="33047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Waktu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Sholat</a:t>
          </a:r>
          <a:r>
            <a:rPr lang="en-US" sz="2800" kern="1200" dirty="0" smtClean="0"/>
            <a:t> = </a:t>
          </a:r>
          <a:r>
            <a:rPr lang="en-US" sz="2800" kern="1200" dirty="0" err="1" smtClean="0"/>
            <a:t>Mudah</a:t>
          </a:r>
          <a:endParaRPr lang="en-US" sz="2300" kern="1200" dirty="0"/>
        </a:p>
      </dsp:txBody>
      <dsp:txXfrm>
        <a:off x="3530146" y="4126915"/>
        <a:ext cx="2336786" cy="16523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FC555-3AB7-4DA6-9F54-3DE9E525C553}">
      <dsp:nvSpPr>
        <dsp:cNvPr id="0" name=""/>
        <dsp:cNvSpPr/>
      </dsp:nvSpPr>
      <dsp:spPr>
        <a:xfrm>
          <a:off x="1393824" y="0"/>
          <a:ext cx="6609429" cy="66094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Kiblat</a:t>
          </a:r>
          <a:r>
            <a:rPr lang="en-US" sz="2400" kern="1200" dirty="0" smtClean="0"/>
            <a:t> = </a:t>
          </a:r>
          <a:r>
            <a:rPr lang="en-US" sz="2400" kern="1200" dirty="0" err="1" smtClean="0"/>
            <a:t>Sangat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Sulit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sampai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Mudah</a:t>
          </a:r>
          <a:endParaRPr lang="en-US" sz="2400" kern="1200" dirty="0"/>
        </a:p>
      </dsp:txBody>
      <dsp:txXfrm>
        <a:off x="3543542" y="330471"/>
        <a:ext cx="2309995" cy="991414"/>
      </dsp:txXfrm>
    </dsp:sp>
    <dsp:sp modelId="{BF9A29EE-CF2A-4BEC-8C87-C4718165C6F9}">
      <dsp:nvSpPr>
        <dsp:cNvPr id="0" name=""/>
        <dsp:cNvSpPr/>
      </dsp:nvSpPr>
      <dsp:spPr>
        <a:xfrm>
          <a:off x="2217574" y="1640423"/>
          <a:ext cx="4961930" cy="49729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bg1"/>
              </a:solidFill>
            </a:rPr>
            <a:t>Kalender</a:t>
          </a:r>
          <a:r>
            <a:rPr lang="en-US" sz="2800" kern="1200" dirty="0" smtClean="0">
              <a:solidFill>
                <a:schemeClr val="bg1"/>
              </a:solidFill>
            </a:rPr>
            <a:t> </a:t>
          </a:r>
          <a:r>
            <a:rPr lang="en-US" sz="2800" kern="1200" dirty="0" err="1" smtClean="0">
              <a:solidFill>
                <a:schemeClr val="bg1"/>
              </a:solidFill>
            </a:rPr>
            <a:t>Hijriah</a:t>
          </a:r>
          <a:r>
            <a:rPr lang="en-US" sz="2800" kern="1200" dirty="0" smtClean="0">
              <a:solidFill>
                <a:schemeClr val="bg1"/>
              </a:solidFill>
            </a:rPr>
            <a:t>= </a:t>
          </a:r>
          <a:r>
            <a:rPr lang="en-US" sz="2800" kern="1200" dirty="0" err="1" smtClean="0">
              <a:solidFill>
                <a:schemeClr val="bg1"/>
              </a:solidFill>
            </a:rPr>
            <a:t>Sulit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3542410" y="1951234"/>
        <a:ext cx="2312259" cy="932434"/>
      </dsp:txXfrm>
    </dsp:sp>
    <dsp:sp modelId="{7CB3A52B-3C88-48BC-A363-F411B2E38634}">
      <dsp:nvSpPr>
        <dsp:cNvPr id="0" name=""/>
        <dsp:cNvSpPr/>
      </dsp:nvSpPr>
      <dsp:spPr>
        <a:xfrm>
          <a:off x="3046182" y="3300736"/>
          <a:ext cx="3304714" cy="33047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Waktu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Sholat</a:t>
          </a:r>
          <a:r>
            <a:rPr lang="en-US" sz="2800" kern="1200" dirty="0" smtClean="0"/>
            <a:t> = </a:t>
          </a:r>
          <a:r>
            <a:rPr lang="en-US" sz="2800" kern="1200" dirty="0" err="1" smtClean="0"/>
            <a:t>Mudah</a:t>
          </a:r>
          <a:endParaRPr lang="en-US" sz="2300" kern="1200" dirty="0"/>
        </a:p>
      </dsp:txBody>
      <dsp:txXfrm>
        <a:off x="3530146" y="4126915"/>
        <a:ext cx="2336786" cy="1652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F7462-E505-4CA2-88C8-4F4471D1519F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31D36-ED20-437F-8771-EDC509818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1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5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94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70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85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58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97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45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27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6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37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2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748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7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013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33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91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7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2174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Ontologi</a:t>
            </a:r>
            <a:r>
              <a:rPr lang="en-US" dirty="0" smtClean="0"/>
              <a:t> </a:t>
            </a:r>
            <a:r>
              <a:rPr lang="en-US" dirty="0" err="1" smtClean="0"/>
              <a:t>Matematika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Arah</a:t>
            </a:r>
            <a:r>
              <a:rPr lang="en-US" sz="2800" dirty="0" smtClean="0"/>
              <a:t> </a:t>
            </a:r>
            <a:r>
              <a:rPr lang="en-US" sz="2800" dirty="0" err="1" smtClean="0"/>
              <a:t>Kibat</a:t>
            </a:r>
            <a:r>
              <a:rPr lang="en-US" sz="2800" dirty="0" smtClean="0"/>
              <a:t>, </a:t>
            </a: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Sholat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Kalender</a:t>
            </a:r>
            <a:r>
              <a:rPr lang="en-US" sz="2800" dirty="0" smtClean="0"/>
              <a:t> </a:t>
            </a:r>
            <a:r>
              <a:rPr lang="en-US" sz="2800" dirty="0" err="1" smtClean="0"/>
              <a:t>Hijriah</a:t>
            </a:r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73AA536D-AD99-4424-8E2F-BA8107A9B1D8}"/>
              </a:ext>
            </a:extLst>
          </p:cNvPr>
          <p:cNvSpPr txBox="1">
            <a:spLocks/>
          </p:cNvSpPr>
          <p:nvPr/>
        </p:nvSpPr>
        <p:spPr>
          <a:xfrm>
            <a:off x="7774497" y="6288505"/>
            <a:ext cx="4104682" cy="1708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dirty="0" smtClean="0">
                <a:solidFill>
                  <a:srgbClr val="FFFF00"/>
                </a:solidFill>
              </a:rPr>
              <a:t>pamanAPIQ.com</a:t>
            </a:r>
            <a:endParaRPr lang="id-ID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32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250" y="589545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4400" dirty="0" err="1" smtClean="0">
                <a:solidFill>
                  <a:srgbClr val="FFFF00"/>
                </a:solidFill>
              </a:rPr>
              <a:t>Matematika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</a:rPr>
              <a:t>Pasti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</a:rPr>
              <a:t>Benar</a:t>
            </a:r>
            <a:r>
              <a:rPr lang="en-US" sz="4400" dirty="0" smtClean="0">
                <a:solidFill>
                  <a:srgbClr val="FFFF00"/>
                </a:solidFill>
              </a:rPr>
              <a:t>?</a:t>
            </a:r>
            <a:endParaRPr lang="en-US" sz="44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https://pamanapiq.com/wp-content/uploads/2023/06/light-turquoise-green-brown-vibrant-tree-illustration-book-cover-1.png?w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642" y="609606"/>
            <a:ext cx="3801079" cy="60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6804" y="2067441"/>
            <a:ext cx="7798838" cy="4237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Benar</a:t>
            </a:r>
            <a:r>
              <a:rPr lang="en-US" sz="2800" dirty="0"/>
              <a:t>, </a:t>
            </a:r>
            <a:r>
              <a:rPr lang="en-US" sz="2800" dirty="0" err="1"/>
              <a:t>matematika</a:t>
            </a:r>
            <a:r>
              <a:rPr lang="en-US" sz="2800" dirty="0"/>
              <a:t> </a:t>
            </a:r>
            <a:r>
              <a:rPr lang="en-US" sz="2800" dirty="0" err="1"/>
              <a:t>pasti</a:t>
            </a:r>
            <a:r>
              <a:rPr lang="en-US" sz="2800" dirty="0"/>
              <a:t> </a:t>
            </a:r>
            <a:r>
              <a:rPr lang="en-US" sz="2800" dirty="0" err="1"/>
              <a:t>benar</a:t>
            </a:r>
            <a:r>
              <a:rPr lang="en-US" sz="2800" dirty="0"/>
              <a:t>. </a:t>
            </a:r>
            <a:r>
              <a:rPr lang="en-US" sz="2800" dirty="0" err="1"/>
              <a:t>Bahkan</a:t>
            </a:r>
            <a:r>
              <a:rPr lang="en-US" sz="2800" dirty="0"/>
              <a:t>, di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, </a:t>
            </a:r>
            <a:r>
              <a:rPr lang="en-US" sz="2800" dirty="0" err="1"/>
              <a:t>matematika</a:t>
            </a:r>
            <a:r>
              <a:rPr lang="en-US" sz="2800" dirty="0"/>
              <a:t> </a:t>
            </a:r>
            <a:r>
              <a:rPr lang="en-US" sz="2800" dirty="0" err="1"/>
              <a:t>berpadu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FFF00"/>
                </a:solidFill>
              </a:rPr>
              <a:t>sains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dan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teknologi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makin</a:t>
            </a:r>
            <a:r>
              <a:rPr lang="en-US" sz="2800" dirty="0"/>
              <a:t> </a:t>
            </a:r>
            <a:r>
              <a:rPr lang="en-US" sz="2800" dirty="0" err="1"/>
              <a:t>hebat</a:t>
            </a:r>
            <a:r>
              <a:rPr lang="en-US" sz="2800" dirty="0"/>
              <a:t> </a:t>
            </a:r>
            <a:r>
              <a:rPr lang="en-US" sz="2800" dirty="0" err="1"/>
              <a:t>lagi</a:t>
            </a:r>
            <a:r>
              <a:rPr lang="en-US" sz="2800" dirty="0"/>
              <a:t>. </a:t>
            </a:r>
            <a:r>
              <a:rPr lang="en-US" sz="2800" dirty="0" err="1"/>
              <a:t>Kebenaran</a:t>
            </a:r>
            <a:r>
              <a:rPr lang="en-US" sz="2800" dirty="0"/>
              <a:t> </a:t>
            </a:r>
            <a:r>
              <a:rPr lang="en-US" sz="2800" dirty="0" err="1"/>
              <a:t>matematika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kemajuan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umat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Kajian</a:t>
            </a:r>
            <a:r>
              <a:rPr lang="en-US" sz="2800" dirty="0" smtClean="0"/>
              <a:t> </a:t>
            </a:r>
            <a:r>
              <a:rPr lang="en-US" sz="2800" dirty="0" err="1">
                <a:solidFill>
                  <a:srgbClr val="FFFF00"/>
                </a:solidFill>
              </a:rPr>
              <a:t>sosial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politik</a:t>
            </a:r>
            <a:r>
              <a:rPr lang="en-US" sz="2800" dirty="0"/>
              <a:t>,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pun,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matematika</a:t>
            </a:r>
            <a:r>
              <a:rPr lang="en-US" sz="2800" dirty="0"/>
              <a:t>, </a:t>
            </a:r>
            <a:r>
              <a:rPr lang="en-US" sz="2800" dirty="0" err="1"/>
              <a:t>misalnya</a:t>
            </a:r>
            <a:r>
              <a:rPr lang="en-US" sz="2800" dirty="0"/>
              <a:t>, data </a:t>
            </a:r>
            <a:r>
              <a:rPr lang="en-US" sz="2800" dirty="0" err="1"/>
              <a:t>statistik</a:t>
            </a:r>
            <a:r>
              <a:rPr lang="en-US" sz="2800" dirty="0"/>
              <a:t>. </a:t>
            </a:r>
            <a:r>
              <a:rPr lang="en-US" sz="2800" dirty="0" err="1"/>
              <a:t>Begitulah</a:t>
            </a:r>
            <a:r>
              <a:rPr lang="en-US" sz="2800" dirty="0"/>
              <a:t> </a:t>
            </a:r>
            <a:r>
              <a:rPr lang="en-US" sz="2800" dirty="0" err="1"/>
              <a:t>pandangan</a:t>
            </a:r>
            <a:r>
              <a:rPr lang="en-US" sz="2800" dirty="0"/>
              <a:t> </a:t>
            </a:r>
            <a:r>
              <a:rPr lang="en-US" sz="2800" dirty="0" err="1"/>
              <a:t>umum</a:t>
            </a:r>
            <a:r>
              <a:rPr lang="en-US" sz="2800" dirty="0"/>
              <a:t>. Kita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mengkaji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.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4899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250" y="589545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solidFill>
                  <a:srgbClr val="FFFF00"/>
                </a:solidFill>
              </a:rPr>
              <a:t>Math </a:t>
            </a:r>
            <a:r>
              <a:rPr lang="en-US" sz="4400" dirty="0" err="1" smtClean="0">
                <a:solidFill>
                  <a:srgbClr val="FFFF00"/>
                </a:solidFill>
              </a:rPr>
              <a:t>Sehebat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</a:rPr>
              <a:t>Itu</a:t>
            </a:r>
            <a:r>
              <a:rPr lang="en-US" sz="4400" dirty="0" smtClean="0">
                <a:solidFill>
                  <a:srgbClr val="FFFF00"/>
                </a:solidFill>
              </a:rPr>
              <a:t>?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6804" y="2067441"/>
            <a:ext cx="6836312" cy="4237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Matematika</a:t>
            </a:r>
            <a:r>
              <a:rPr lang="en-US" sz="2800" dirty="0"/>
              <a:t> </a:t>
            </a:r>
            <a:r>
              <a:rPr lang="en-US" sz="2800" dirty="0" err="1"/>
              <a:t>selalu</a:t>
            </a:r>
            <a:r>
              <a:rPr lang="en-US" sz="2800" dirty="0"/>
              <a:t> </a:t>
            </a:r>
            <a:r>
              <a:rPr lang="en-US" sz="2800" dirty="0" err="1"/>
              <a:t>benar</a:t>
            </a:r>
            <a:r>
              <a:rPr lang="en-US" sz="2800" dirty="0"/>
              <a:t>, </a:t>
            </a:r>
            <a:r>
              <a:rPr lang="en-US" sz="2800" dirty="0" err="1"/>
              <a:t>sejauh</a:t>
            </a:r>
            <a:r>
              <a:rPr lang="en-US" sz="2800" dirty="0"/>
              <a:t>,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matematika</a:t>
            </a:r>
            <a:r>
              <a:rPr lang="en-US" sz="2800" dirty="0"/>
              <a:t>.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membahas</a:t>
            </a:r>
            <a:r>
              <a:rPr lang="en-US" sz="2800" dirty="0"/>
              <a:t> </a:t>
            </a:r>
            <a:r>
              <a:rPr lang="en-US" sz="2800" dirty="0" err="1"/>
              <a:t>esensi</a:t>
            </a:r>
            <a:r>
              <a:rPr lang="en-US" sz="2800" dirty="0"/>
              <a:t> ideal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selalu</a:t>
            </a:r>
            <a:r>
              <a:rPr lang="en-US" sz="2800" dirty="0"/>
              <a:t> </a:t>
            </a:r>
            <a:r>
              <a:rPr lang="en-US" sz="2800" dirty="0" err="1"/>
              <a:t>benar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Tetapi</a:t>
            </a:r>
            <a:r>
              <a:rPr lang="en-US" sz="2800" dirty="0"/>
              <a:t>, </a:t>
            </a:r>
            <a:r>
              <a:rPr lang="en-US" sz="2800" dirty="0" err="1"/>
              <a:t>bila</a:t>
            </a:r>
            <a:r>
              <a:rPr lang="en-US" sz="2800" dirty="0"/>
              <a:t> </a:t>
            </a:r>
            <a:r>
              <a:rPr lang="en-US" sz="2800" dirty="0" err="1"/>
              <a:t>matematika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mengkaji</a:t>
            </a:r>
            <a:r>
              <a:rPr lang="en-US" sz="2800" dirty="0"/>
              <a:t> </a:t>
            </a:r>
            <a:r>
              <a:rPr lang="en-US" sz="2800" dirty="0" err="1"/>
              <a:t>realitas</a:t>
            </a:r>
            <a:r>
              <a:rPr lang="en-US" sz="2800" dirty="0"/>
              <a:t> </a:t>
            </a:r>
            <a:r>
              <a:rPr lang="en-US" sz="2800" dirty="0" err="1"/>
              <a:t>nyata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FFF00"/>
                </a:solidFill>
              </a:rPr>
              <a:t>matematika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bisa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bernilai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salah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. </a:t>
            </a:r>
            <a:r>
              <a:rPr lang="en-US" sz="2800" dirty="0" err="1"/>
              <a:t>Matematika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beragam</a:t>
            </a:r>
            <a:r>
              <a:rPr lang="en-US" sz="2800" dirty="0"/>
              <a:t>.</a:t>
            </a:r>
            <a:endParaRPr lang="en-US" sz="2800" dirty="0">
              <a:effectLst/>
            </a:endParaRPr>
          </a:p>
        </p:txBody>
      </p:sp>
      <p:pic>
        <p:nvPicPr>
          <p:cNvPr id="2052" name="Picture 4" descr="Multiplication/Di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250" y="2741205"/>
            <a:ext cx="5856187" cy="390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494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AA536D-AD99-4424-8E2F-BA8107A9B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684" y="946478"/>
            <a:ext cx="4995334" cy="17087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800" dirty="0" err="1" smtClean="0">
                <a:solidFill>
                  <a:srgbClr val="FFFF00"/>
                </a:solidFill>
              </a:rPr>
              <a:t>Tantangan</a:t>
            </a:r>
            <a:r>
              <a:rPr lang="en-US" sz="4800" dirty="0" smtClean="0">
                <a:solidFill>
                  <a:srgbClr val="FFFF0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Tingkat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</a:rPr>
              <a:t>Kesulitan</a:t>
            </a:r>
            <a:endParaRPr lang="id-ID" sz="4800" dirty="0">
              <a:solidFill>
                <a:srgbClr val="FFFF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94794457"/>
              </p:ext>
            </p:extLst>
          </p:nvPr>
        </p:nvGraphicFramePr>
        <p:xfrm>
          <a:off x="3841423" y="216486"/>
          <a:ext cx="9397080" cy="660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6066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AA536D-AD99-4424-8E2F-BA8107A9B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2865" y="3352801"/>
            <a:ext cx="5559249" cy="170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pamanAPIQ.com</a:t>
            </a:r>
            <a:endParaRPr lang="id-ID" sz="4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94" y="80211"/>
            <a:ext cx="3646922" cy="6593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24" y="104274"/>
            <a:ext cx="3214237" cy="65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30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583586"/>
              </p:ext>
            </p:extLst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337516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Peran</a:t>
            </a:r>
            <a:endParaRPr lang="en-ID" sz="2400" dirty="0" smtClean="0"/>
          </a:p>
          <a:p>
            <a:pPr algn="ctr"/>
            <a:r>
              <a:rPr lang="en-ID" sz="2400" dirty="0" err="1" smtClean="0"/>
              <a:t>Matematika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5761651" y="643944"/>
            <a:ext cx="1996226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91186" y="533367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7232" y="3964170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911982" y="138972"/>
            <a:ext cx="2815079" cy="1730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Klasik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Logika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</a:t>
            </a:r>
            <a:r>
              <a:rPr lang="en-US" dirty="0" err="1" smtClean="0">
                <a:solidFill>
                  <a:srgbClr val="FFFF00"/>
                </a:solidFill>
              </a:rPr>
              <a:t>Paradoks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85749" y="453627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05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>
                <a:solidFill>
                  <a:srgbClr val="FFFF00"/>
                </a:solidFill>
              </a:rPr>
              <a:t>2 + 3 = 5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04" y="1586177"/>
            <a:ext cx="751008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Kita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membedakan</a:t>
            </a:r>
            <a:r>
              <a:rPr lang="en-US" sz="3200" dirty="0"/>
              <a:t> </a:t>
            </a:r>
            <a:r>
              <a:rPr lang="en-US" sz="3200" dirty="0" err="1"/>
              <a:t>antara</a:t>
            </a:r>
            <a:r>
              <a:rPr lang="en-US" sz="3200" dirty="0"/>
              <a:t> </a:t>
            </a:r>
            <a:r>
              <a:rPr lang="en-US" sz="3200" dirty="0" err="1"/>
              <a:t>esensi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realitas</a:t>
            </a:r>
            <a:r>
              <a:rPr lang="en-US" sz="3200" dirty="0"/>
              <a:t>. </a:t>
            </a:r>
            <a:r>
              <a:rPr lang="en-US" sz="3200" dirty="0" err="1"/>
              <a:t>Keduanya</a:t>
            </a:r>
            <a:r>
              <a:rPr lang="en-US" sz="3200" dirty="0"/>
              <a:t> </a:t>
            </a:r>
            <a:r>
              <a:rPr lang="en-US" sz="3200" dirty="0" err="1"/>
              <a:t>saling</a:t>
            </a:r>
            <a:r>
              <a:rPr lang="en-US" sz="3200" dirty="0"/>
              <a:t> </a:t>
            </a:r>
            <a:r>
              <a:rPr lang="en-US" sz="3200" dirty="0" err="1"/>
              <a:t>berhubungan</a:t>
            </a:r>
            <a:r>
              <a:rPr lang="en-US" sz="3200" dirty="0"/>
              <a:t> </a:t>
            </a:r>
            <a:r>
              <a:rPr lang="en-US" sz="3200" dirty="0" err="1"/>
              <a:t>erat</a:t>
            </a:r>
            <a:r>
              <a:rPr lang="en-US" sz="3200" dirty="0"/>
              <a:t>, </a:t>
            </a:r>
            <a:r>
              <a:rPr lang="en-US" sz="3200" dirty="0" err="1"/>
              <a:t>meski</a:t>
            </a:r>
            <a:r>
              <a:rPr lang="en-US" sz="3200" dirty="0"/>
              <a:t> </a:t>
            </a:r>
            <a:r>
              <a:rPr lang="en-US" sz="3200" dirty="0" err="1"/>
              <a:t>berbeda</a:t>
            </a:r>
            <a:r>
              <a:rPr lang="en-US" sz="3200" dirty="0"/>
              <a:t>, </a:t>
            </a:r>
            <a:r>
              <a:rPr lang="en-US" sz="3200" dirty="0" err="1"/>
              <a:t>bahkan</a:t>
            </a:r>
            <a:r>
              <a:rPr lang="en-US" sz="3200" dirty="0"/>
              <a:t> </a:t>
            </a:r>
            <a:r>
              <a:rPr lang="en-US" sz="3200" dirty="0" err="1"/>
              <a:t>sangat</a:t>
            </a:r>
            <a:r>
              <a:rPr lang="en-US" sz="3200" dirty="0"/>
              <a:t> </a:t>
            </a:r>
            <a:r>
              <a:rPr lang="en-US" sz="3200" dirty="0" err="1"/>
              <a:t>berbeda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 smtClean="0">
              <a:effectLst/>
            </a:endParaRPr>
          </a:p>
          <a:p>
            <a:pPr marL="0" indent="0">
              <a:buNone/>
            </a:pPr>
            <a:r>
              <a:rPr lang="nb-NO" sz="3200" dirty="0"/>
              <a:t>“2 jeruk + 3 jeruk = 5 jeruk”</a:t>
            </a:r>
            <a:endParaRPr lang="en-US" sz="3200" dirty="0">
              <a:effectLst/>
            </a:endParaRPr>
          </a:p>
          <a:p>
            <a:pPr marL="0" indent="0">
              <a:buNone/>
            </a:pPr>
            <a:endParaRPr lang="sv-SE" sz="3200" dirty="0" smtClean="0"/>
          </a:p>
          <a:p>
            <a:pPr marL="0" indent="0">
              <a:buNone/>
            </a:pPr>
            <a:r>
              <a:rPr lang="sv-SE" sz="3200" dirty="0" smtClean="0"/>
              <a:t>Jeruk </a:t>
            </a:r>
            <a:r>
              <a:rPr lang="sv-SE" sz="3200" dirty="0"/>
              <a:t>adalah realitas di dunia fisik yaitu buah jeruk. Sedangkan, angka 2 + 3 = 5, adalah esensi.</a:t>
            </a:r>
            <a:endParaRPr lang="en-US" sz="3200" dirty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884" y="2437648"/>
            <a:ext cx="4119563" cy="411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97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Keunggulan</a:t>
            </a:r>
            <a:r>
              <a:rPr lang="en-US" sz="6600" dirty="0" smtClean="0">
                <a:solidFill>
                  <a:srgbClr val="FFFF00"/>
                </a:solidFill>
              </a:rPr>
              <a:t> Math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04" y="2131605"/>
            <a:ext cx="751008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Esensi</a:t>
            </a:r>
            <a:r>
              <a:rPr lang="en-US" sz="3200" dirty="0"/>
              <a:t> </a:t>
            </a:r>
            <a:r>
              <a:rPr lang="en-US" sz="3200" dirty="0" err="1"/>
              <a:t>berbeda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realitas</a:t>
            </a:r>
            <a:r>
              <a:rPr lang="en-US" sz="3200" dirty="0"/>
              <a:t>,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/>
              <a:t>kita</a:t>
            </a:r>
            <a:r>
              <a:rPr lang="en-US" sz="3200" dirty="0"/>
              <a:t> </a:t>
            </a:r>
            <a:r>
              <a:rPr lang="en-US" sz="3200" dirty="0" err="1"/>
              <a:t>sebut</a:t>
            </a:r>
            <a:r>
              <a:rPr lang="en-US" sz="3200" dirty="0"/>
              <a:t> di </a:t>
            </a:r>
            <a:r>
              <a:rPr lang="en-US" sz="3200" dirty="0" err="1"/>
              <a:t>atas</a:t>
            </a:r>
            <a:r>
              <a:rPr lang="en-US" sz="3200" dirty="0"/>
              <a:t>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Matematika</a:t>
            </a:r>
            <a:r>
              <a:rPr lang="en-US" sz="3200" dirty="0" smtClean="0"/>
              <a:t>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keunggulan</a:t>
            </a:r>
            <a:r>
              <a:rPr lang="en-US" sz="3200" dirty="0"/>
              <a:t> </a:t>
            </a:r>
            <a:r>
              <a:rPr lang="en-US" sz="3200" dirty="0" err="1"/>
              <a:t>mampu</a:t>
            </a:r>
            <a:r>
              <a:rPr lang="en-US" sz="3200" dirty="0"/>
              <a:t> </a:t>
            </a:r>
            <a:r>
              <a:rPr lang="en-US" sz="3200" dirty="0" err="1"/>
              <a:t>mengenali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mengungkapkan</a:t>
            </a:r>
            <a:r>
              <a:rPr lang="en-US" sz="3200" dirty="0"/>
              <a:t> </a:t>
            </a:r>
            <a:r>
              <a:rPr lang="en-US" sz="3200" dirty="0" err="1"/>
              <a:t>esensi</a:t>
            </a:r>
            <a:r>
              <a:rPr lang="en-US" sz="3200" dirty="0"/>
              <a:t> </a:t>
            </a:r>
            <a:r>
              <a:rPr lang="en-US" sz="3200" dirty="0" err="1"/>
              <a:t>secara</a:t>
            </a:r>
            <a:r>
              <a:rPr lang="en-US" sz="3200" dirty="0"/>
              <a:t> ideal: </a:t>
            </a:r>
            <a:r>
              <a:rPr lang="en-US" sz="3200" dirty="0" err="1"/>
              <a:t>jelas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tegas</a:t>
            </a:r>
            <a:r>
              <a:rPr lang="en-US" sz="3200" dirty="0"/>
              <a:t>.</a:t>
            </a:r>
            <a:endParaRPr lang="en-US" sz="3200" dirty="0">
              <a:effectLst/>
            </a:endParaRPr>
          </a:p>
        </p:txBody>
      </p:sp>
      <p:pic>
        <p:nvPicPr>
          <p:cNvPr id="6146" name="Picture 2" descr="Math Services | Crystal Clear M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048" y="2131605"/>
            <a:ext cx="4461700" cy="446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477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Realitas</a:t>
            </a:r>
            <a:r>
              <a:rPr lang="en-US" sz="6600" dirty="0" smtClean="0">
                <a:solidFill>
                  <a:srgbClr val="FFFF00"/>
                </a:solidFill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</a:rPr>
              <a:t>Penentu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04" y="1890975"/>
            <a:ext cx="751008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Russell (1872 – 1970) </a:t>
            </a:r>
            <a:r>
              <a:rPr lang="en-US" sz="3200" dirty="0" err="1"/>
              <a:t>berpandangan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</a:t>
            </a:r>
            <a:r>
              <a:rPr lang="en-US" sz="3200" dirty="0" err="1"/>
              <a:t>jeruk</a:t>
            </a:r>
            <a:r>
              <a:rPr lang="en-US" sz="3200" dirty="0"/>
              <a:t>, </a:t>
            </a:r>
            <a:r>
              <a:rPr lang="en-US" sz="3200" dirty="0" err="1"/>
              <a:t>sendok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waktu</a:t>
            </a:r>
            <a:r>
              <a:rPr lang="en-US" sz="3200" dirty="0"/>
              <a:t> </a:t>
            </a:r>
            <a:r>
              <a:rPr lang="en-US" sz="3200" dirty="0" err="1"/>
              <a:t>menit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contoh</a:t>
            </a:r>
            <a:r>
              <a:rPr lang="en-US" sz="3200" dirty="0"/>
              <a:t> </a:t>
            </a:r>
            <a:r>
              <a:rPr lang="en-US" sz="3200" dirty="0" err="1"/>
              <a:t>penentu</a:t>
            </a:r>
            <a:r>
              <a:rPr lang="en-US" sz="3200" dirty="0"/>
              <a:t> </a:t>
            </a:r>
            <a:r>
              <a:rPr lang="en-US" sz="3200" dirty="0" err="1"/>
              <a:t>kebenaran</a:t>
            </a:r>
            <a:r>
              <a:rPr lang="en-US" sz="3200" dirty="0"/>
              <a:t> </a:t>
            </a:r>
            <a:r>
              <a:rPr lang="en-US" sz="3200" dirty="0" err="1"/>
              <a:t>pernyataan</a:t>
            </a:r>
            <a:r>
              <a:rPr lang="en-US" sz="3200" dirty="0"/>
              <a:t> </a:t>
            </a:r>
            <a:r>
              <a:rPr lang="en-US" sz="3200" dirty="0" err="1"/>
              <a:t>esensial</a:t>
            </a:r>
            <a:r>
              <a:rPr lang="en-US" sz="3200" dirty="0"/>
              <a:t> di </a:t>
            </a:r>
            <a:r>
              <a:rPr lang="en-US" sz="3200" dirty="0" err="1"/>
              <a:t>atas</a:t>
            </a:r>
            <a:r>
              <a:rPr lang="en-US" sz="3200" dirty="0"/>
              <a:t>. </a:t>
            </a:r>
            <a:r>
              <a:rPr lang="en-US" sz="3200" dirty="0" err="1"/>
              <a:t>Pernyataan</a:t>
            </a:r>
            <a:r>
              <a:rPr lang="en-US" sz="3200" dirty="0"/>
              <a:t> </a:t>
            </a:r>
            <a:r>
              <a:rPr lang="en-US" sz="3200" dirty="0" err="1"/>
              <a:t>esensial</a:t>
            </a:r>
            <a:r>
              <a:rPr lang="en-US" sz="3200" dirty="0"/>
              <a:t> E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benar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200" dirty="0" err="1"/>
              <a:t>realitas</a:t>
            </a:r>
            <a:r>
              <a:rPr lang="en-US" sz="3200" dirty="0"/>
              <a:t> </a:t>
            </a:r>
            <a:r>
              <a:rPr lang="en-US" sz="3200" dirty="0" err="1"/>
              <a:t>jeruk</a:t>
            </a:r>
            <a:r>
              <a:rPr lang="en-US" sz="3200" dirty="0"/>
              <a:t>, </a:t>
            </a:r>
            <a:r>
              <a:rPr lang="en-US" sz="3200" dirty="0" err="1"/>
              <a:t>sendok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waktu</a:t>
            </a:r>
            <a:r>
              <a:rPr lang="en-US" sz="3200" dirty="0"/>
              <a:t> </a:t>
            </a:r>
            <a:r>
              <a:rPr lang="en-US" sz="3200" dirty="0" err="1"/>
              <a:t>menunjukkan</a:t>
            </a:r>
            <a:r>
              <a:rPr lang="en-US" sz="3200" dirty="0"/>
              <a:t> </a:t>
            </a:r>
            <a:r>
              <a:rPr lang="en-US" sz="3200" dirty="0" err="1"/>
              <a:t>benar</a:t>
            </a:r>
            <a:r>
              <a:rPr lang="en-US" sz="3200" dirty="0"/>
              <a:t>. </a:t>
            </a:r>
            <a:r>
              <a:rPr lang="en-US" sz="3200" dirty="0" err="1"/>
              <a:t>Realitas-realitas</a:t>
            </a:r>
            <a:r>
              <a:rPr lang="en-US" sz="3200" dirty="0"/>
              <a:t> lain pun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menunjukkan</a:t>
            </a:r>
            <a:r>
              <a:rPr lang="en-US" sz="3200" dirty="0"/>
              <a:t> </a:t>
            </a:r>
            <a:r>
              <a:rPr lang="en-US" sz="3200" dirty="0" err="1"/>
              <a:t>kebenaran</a:t>
            </a:r>
            <a:r>
              <a:rPr lang="en-US" sz="3200" dirty="0"/>
              <a:t> </a:t>
            </a:r>
            <a:r>
              <a:rPr lang="en-US" sz="3200" dirty="0" err="1"/>
              <a:t>esensial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.</a:t>
            </a:r>
            <a:endParaRPr lang="en-US" sz="3200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201" y="1656437"/>
            <a:ext cx="3779420" cy="50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Logika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04" y="2660994"/>
            <a:ext cx="751008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Russell </a:t>
            </a:r>
            <a:r>
              <a:rPr lang="en-US" sz="3200" dirty="0" err="1"/>
              <a:t>menjawabnya</a:t>
            </a:r>
            <a:r>
              <a:rPr lang="en-US" sz="3200" dirty="0"/>
              <a:t>, “</a:t>
            </a:r>
            <a:r>
              <a:rPr lang="en-US" sz="3200" dirty="0" err="1"/>
              <a:t>Kebenaran</a:t>
            </a:r>
            <a:r>
              <a:rPr lang="en-US" sz="3200" dirty="0"/>
              <a:t> </a:t>
            </a:r>
            <a:r>
              <a:rPr lang="en-US" sz="3200" dirty="0" err="1"/>
              <a:t>esensial</a:t>
            </a:r>
            <a:r>
              <a:rPr lang="en-US" sz="3200" dirty="0"/>
              <a:t> </a:t>
            </a:r>
            <a:r>
              <a:rPr lang="en-US" sz="3200" dirty="0" err="1"/>
              <a:t>ditentukan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logika</a:t>
            </a:r>
            <a:r>
              <a:rPr lang="en-US" sz="3200" dirty="0"/>
              <a:t>.” </a:t>
            </a:r>
            <a:r>
              <a:rPr lang="en-US" sz="3200" dirty="0" err="1"/>
              <a:t>Jawaban</a:t>
            </a:r>
            <a:r>
              <a:rPr lang="en-US" sz="3200" dirty="0"/>
              <a:t> yang </a:t>
            </a:r>
            <a:r>
              <a:rPr lang="en-US" sz="3200" dirty="0" err="1"/>
              <a:t>masuk</a:t>
            </a:r>
            <a:r>
              <a:rPr lang="en-US" sz="3200" dirty="0"/>
              <a:t> </a:t>
            </a:r>
            <a:r>
              <a:rPr lang="en-US" sz="3200" dirty="0" err="1"/>
              <a:t>akal</a:t>
            </a:r>
            <a:r>
              <a:rPr lang="en-US" sz="3200" dirty="0"/>
              <a:t>. </a:t>
            </a:r>
            <a:r>
              <a:rPr lang="en-US" sz="3200" dirty="0" err="1"/>
              <a:t>Secara</a:t>
            </a:r>
            <a:r>
              <a:rPr lang="en-US" sz="3200" dirty="0"/>
              <a:t> </a:t>
            </a:r>
            <a:r>
              <a:rPr lang="en-US" sz="3200" dirty="0" err="1"/>
              <a:t>logika</a:t>
            </a:r>
            <a:r>
              <a:rPr lang="en-US" sz="3200" dirty="0"/>
              <a:t>, </a:t>
            </a:r>
            <a:r>
              <a:rPr lang="en-US" sz="3200" dirty="0" err="1"/>
              <a:t>kita</a:t>
            </a:r>
            <a:r>
              <a:rPr lang="en-US" sz="3200" dirty="0"/>
              <a:t> </a:t>
            </a:r>
            <a:r>
              <a:rPr lang="en-US" sz="3200" dirty="0" err="1"/>
              <a:t>sadar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2 + 3 = 5, </a:t>
            </a:r>
            <a:r>
              <a:rPr lang="en-US" sz="3200" dirty="0" err="1"/>
              <a:t>memang</a:t>
            </a:r>
            <a:r>
              <a:rPr lang="en-US" sz="3200" dirty="0"/>
              <a:t>, </a:t>
            </a:r>
            <a:r>
              <a:rPr lang="en-US" sz="3200" dirty="0" err="1"/>
              <a:t>benar</a:t>
            </a:r>
            <a:r>
              <a:rPr lang="en-US" sz="3200" dirty="0"/>
              <a:t>.</a:t>
            </a:r>
            <a:endParaRPr lang="en-US" sz="3200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201" y="1656437"/>
            <a:ext cx="3779420" cy="50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96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468" y="2869529"/>
            <a:ext cx="7021998" cy="3932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Esensialis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090" y="1890975"/>
            <a:ext cx="553690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Para </a:t>
            </a:r>
            <a:r>
              <a:rPr lang="en-US" sz="3200" dirty="0" err="1"/>
              <a:t>ilmuwan</a:t>
            </a:r>
            <a:r>
              <a:rPr lang="en-US" sz="3200" dirty="0"/>
              <a:t> </a:t>
            </a:r>
            <a:r>
              <a:rPr lang="en-US" sz="3200" dirty="0" err="1"/>
              <a:t>menerapkan</a:t>
            </a:r>
            <a:r>
              <a:rPr lang="en-US" sz="3200" dirty="0"/>
              <a:t>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berpikir</a:t>
            </a:r>
            <a:r>
              <a:rPr lang="en-US" sz="3200" dirty="0"/>
              <a:t>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/>
              <a:t>itu</a:t>
            </a:r>
            <a:r>
              <a:rPr lang="en-US" sz="3200" dirty="0"/>
              <a:t>, </a:t>
            </a:r>
            <a:r>
              <a:rPr lang="en-US" sz="3200" dirty="0" err="1"/>
              <a:t>kebenaran</a:t>
            </a:r>
            <a:r>
              <a:rPr lang="en-US" sz="3200" dirty="0"/>
              <a:t> </a:t>
            </a:r>
            <a:r>
              <a:rPr lang="en-US" sz="3200" dirty="0" err="1"/>
              <a:t>esensial</a:t>
            </a:r>
            <a:r>
              <a:rPr lang="en-US" sz="3200" dirty="0"/>
              <a:t> </a:t>
            </a:r>
            <a:r>
              <a:rPr lang="en-US" sz="3200" dirty="0" err="1"/>
              <a:t>matematis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lebih</a:t>
            </a:r>
            <a:r>
              <a:rPr lang="en-US" sz="3200" dirty="0"/>
              <a:t> </a:t>
            </a:r>
            <a:r>
              <a:rPr lang="en-US" sz="3200" dirty="0" err="1"/>
              <a:t>kuat</a:t>
            </a:r>
            <a:r>
              <a:rPr lang="en-US" sz="3200" dirty="0"/>
              <a:t>. </a:t>
            </a:r>
            <a:r>
              <a:rPr lang="en-US" sz="3200" dirty="0" err="1"/>
              <a:t>Sains</a:t>
            </a:r>
            <a:r>
              <a:rPr lang="en-US" sz="3200" dirty="0"/>
              <a:t> </a:t>
            </a:r>
            <a:r>
              <a:rPr lang="en-US" sz="3200" dirty="0" err="1"/>
              <a:t>berhasil</a:t>
            </a:r>
            <a:r>
              <a:rPr lang="en-US" sz="3200" dirty="0"/>
              <a:t> </a:t>
            </a:r>
            <a:r>
              <a:rPr lang="en-US" sz="3200" dirty="0" err="1"/>
              <a:t>merumuskan</a:t>
            </a:r>
            <a:r>
              <a:rPr lang="en-US" sz="3200" dirty="0"/>
              <a:t> </a:t>
            </a:r>
            <a:r>
              <a:rPr lang="en-US" sz="3200" dirty="0" err="1"/>
              <a:t>teori</a:t>
            </a:r>
            <a:r>
              <a:rPr lang="en-US" sz="3200" dirty="0"/>
              <a:t> </a:t>
            </a:r>
            <a:r>
              <a:rPr lang="en-US" sz="3200" dirty="0" err="1"/>
              <a:t>gravitasi</a:t>
            </a:r>
            <a:r>
              <a:rPr lang="en-US" sz="3200" dirty="0"/>
              <a:t>, </a:t>
            </a:r>
            <a:r>
              <a:rPr lang="en-US" sz="3200" dirty="0" err="1"/>
              <a:t>relativitas</a:t>
            </a:r>
            <a:r>
              <a:rPr lang="en-US" sz="3200" dirty="0"/>
              <a:t>, quantum, </a:t>
            </a:r>
            <a:r>
              <a:rPr lang="en-US" sz="3200" dirty="0" err="1"/>
              <a:t>sampai</a:t>
            </a:r>
            <a:r>
              <a:rPr lang="en-US" sz="3200" dirty="0"/>
              <a:t> </a:t>
            </a:r>
            <a:r>
              <a:rPr lang="en-US" sz="3200" dirty="0" err="1"/>
              <a:t>penerapan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err="1"/>
              <a:t>tinggi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lain-lain.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404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Paradoks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04" y="1890975"/>
            <a:ext cx="6675891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tahun</a:t>
            </a:r>
            <a:r>
              <a:rPr lang="en-US" sz="3200" dirty="0"/>
              <a:t> 1900 (</a:t>
            </a:r>
            <a:r>
              <a:rPr lang="en-US" sz="3200" dirty="0" err="1"/>
              <a:t>atau</a:t>
            </a:r>
            <a:r>
              <a:rPr lang="en-US" sz="3200" dirty="0"/>
              <a:t> 1901), Russell </a:t>
            </a:r>
            <a:r>
              <a:rPr lang="en-US" sz="3200" dirty="0" err="1"/>
              <a:t>menemukan</a:t>
            </a:r>
            <a:r>
              <a:rPr lang="en-US" sz="3200" dirty="0"/>
              <a:t> </a:t>
            </a:r>
            <a:r>
              <a:rPr lang="en-US" sz="3200" dirty="0" err="1"/>
              <a:t>cacat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logika</a:t>
            </a:r>
            <a:r>
              <a:rPr lang="en-US" sz="3200" dirty="0"/>
              <a:t> </a:t>
            </a:r>
            <a:r>
              <a:rPr lang="en-US" sz="3200" dirty="0" err="1"/>
              <a:t>relasional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Frege</a:t>
            </a:r>
            <a:r>
              <a:rPr lang="en-US" sz="3200" dirty="0"/>
              <a:t>. </a:t>
            </a:r>
            <a:r>
              <a:rPr lang="en-US" sz="3200" dirty="0" err="1"/>
              <a:t>Logika</a:t>
            </a:r>
            <a:r>
              <a:rPr lang="en-US" sz="3200" dirty="0"/>
              <a:t> </a:t>
            </a:r>
            <a:r>
              <a:rPr lang="en-US" sz="3200" dirty="0" err="1"/>
              <a:t>relasional</a:t>
            </a:r>
            <a:r>
              <a:rPr lang="en-US" sz="3200" dirty="0"/>
              <a:t>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mengarah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kontradiksi</a:t>
            </a:r>
            <a:r>
              <a:rPr lang="en-US" sz="3200" dirty="0"/>
              <a:t> yang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ditangani</a:t>
            </a:r>
            <a:r>
              <a:rPr lang="en-US" sz="3200" dirty="0"/>
              <a:t>. </a:t>
            </a:r>
            <a:r>
              <a:rPr lang="en-US" sz="3200" dirty="0" err="1"/>
              <a:t>Kontradiksi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,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akhirnya</a:t>
            </a:r>
            <a:r>
              <a:rPr lang="en-US" sz="3200" dirty="0"/>
              <a:t>, </a:t>
            </a:r>
            <a:r>
              <a:rPr lang="en-US" sz="3200" dirty="0" err="1"/>
              <a:t>kita</a:t>
            </a:r>
            <a:r>
              <a:rPr lang="en-US" sz="3200" dirty="0"/>
              <a:t> </a:t>
            </a:r>
            <a:r>
              <a:rPr lang="en-US" sz="3200" dirty="0" err="1"/>
              <a:t>kenal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paradoks</a:t>
            </a:r>
            <a:r>
              <a:rPr lang="en-US" sz="3200" dirty="0"/>
              <a:t> Russell.</a:t>
            </a:r>
            <a:endParaRPr lang="en-US" sz="3200" dirty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695" y="1795965"/>
            <a:ext cx="4905625" cy="490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14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337516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Peran</a:t>
            </a:r>
            <a:endParaRPr lang="en-ID" sz="2400" dirty="0" smtClean="0"/>
          </a:p>
          <a:p>
            <a:pPr algn="ctr"/>
            <a:r>
              <a:rPr lang="en-ID" sz="2400" dirty="0" err="1" smtClean="0"/>
              <a:t>Matematika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6740215" y="3658894"/>
            <a:ext cx="1996226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91186" y="533367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7232" y="3964170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188265" y="3349117"/>
            <a:ext cx="2815079" cy="1730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Godel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Tidak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Lengkap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85749" y="4953369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0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incipia Mathematica: Volume One: Amazon.co.uk: Whitehead, Alfred North,  Russell, Bertrand: 9781684223305: 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60" y="2012550"/>
            <a:ext cx="3698172" cy="480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>
                <a:solidFill>
                  <a:srgbClr val="FFFF00"/>
                </a:solidFill>
              </a:rPr>
              <a:t>Principia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3" y="1489925"/>
            <a:ext cx="8584901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B: “</a:t>
            </a:r>
            <a:r>
              <a:rPr lang="en-US" sz="3200" dirty="0" err="1"/>
              <a:t>Saya</a:t>
            </a:r>
            <a:r>
              <a:rPr lang="en-US" sz="3200" dirty="0"/>
              <a:t> </a:t>
            </a:r>
            <a:r>
              <a:rPr lang="en-US" sz="3200" dirty="0" err="1"/>
              <a:t>berbohong</a:t>
            </a:r>
            <a:r>
              <a:rPr lang="en-US" sz="3200" dirty="0"/>
              <a:t>.”</a:t>
            </a:r>
            <a:br>
              <a:rPr lang="en-US" sz="3200" dirty="0"/>
            </a:br>
            <a:r>
              <a:rPr lang="en-US" sz="3200" dirty="0"/>
              <a:t>P: “</a:t>
            </a:r>
            <a:r>
              <a:rPr lang="en-US" sz="3200" dirty="0" err="1"/>
              <a:t>Pernyataan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salah</a:t>
            </a:r>
            <a:r>
              <a:rPr lang="en-US" sz="3200" dirty="0"/>
              <a:t>.”</a:t>
            </a:r>
            <a:br>
              <a:rPr lang="en-US" sz="3200" dirty="0"/>
            </a:br>
            <a:r>
              <a:rPr lang="en-US" sz="3200" dirty="0"/>
              <a:t>R: “H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himpunan</a:t>
            </a:r>
            <a:r>
              <a:rPr lang="en-US" sz="3200" dirty="0"/>
              <a:t> </a:t>
            </a:r>
            <a:r>
              <a:rPr lang="en-US" sz="3200" dirty="0" err="1"/>
              <a:t>semua</a:t>
            </a:r>
            <a:r>
              <a:rPr lang="en-US" sz="3200" dirty="0"/>
              <a:t> </a:t>
            </a:r>
            <a:r>
              <a:rPr lang="en-US" sz="3200" dirty="0" err="1"/>
              <a:t>himpunan</a:t>
            </a:r>
            <a:r>
              <a:rPr lang="en-US" sz="3200" dirty="0"/>
              <a:t> yang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beranggotakan</a:t>
            </a:r>
            <a:r>
              <a:rPr lang="en-US" sz="3200" dirty="0"/>
              <a:t> </a:t>
            </a:r>
            <a:r>
              <a:rPr lang="en-US" sz="3200" dirty="0" err="1"/>
              <a:t>dirinya</a:t>
            </a:r>
            <a:r>
              <a:rPr lang="en-US" sz="3200" dirty="0" smtClean="0"/>
              <a:t>.”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/>
              <a:t>Semua</a:t>
            </a:r>
            <a:r>
              <a:rPr lang="en-US" sz="3200" dirty="0"/>
              <a:t> </a:t>
            </a:r>
            <a:r>
              <a:rPr lang="en-US" sz="3200" dirty="0" err="1"/>
              <a:t>pernyataan</a:t>
            </a:r>
            <a:r>
              <a:rPr lang="en-US" sz="3200" dirty="0"/>
              <a:t> di </a:t>
            </a:r>
            <a:r>
              <a:rPr lang="en-US" sz="3200" dirty="0" err="1"/>
              <a:t>atas</a:t>
            </a:r>
            <a:r>
              <a:rPr lang="en-US" sz="3200" dirty="0"/>
              <a:t> – B, P, </a:t>
            </a:r>
            <a:r>
              <a:rPr lang="en-US" sz="3200" dirty="0" err="1"/>
              <a:t>dan</a:t>
            </a:r>
            <a:r>
              <a:rPr lang="en-US" sz="3200" dirty="0"/>
              <a:t> R –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paradoks</a:t>
            </a:r>
            <a:r>
              <a:rPr lang="en-US" sz="3200" dirty="0"/>
              <a:t>. </a:t>
            </a:r>
            <a:r>
              <a:rPr lang="en-US" sz="3200" dirty="0" err="1"/>
              <a:t>Jika</a:t>
            </a:r>
            <a:r>
              <a:rPr lang="en-US" sz="3200" dirty="0"/>
              <a:t> B BENAR </a:t>
            </a:r>
            <a:r>
              <a:rPr lang="en-US" sz="3200" dirty="0" err="1"/>
              <a:t>maka</a:t>
            </a:r>
            <a:r>
              <a:rPr lang="en-US" sz="3200" dirty="0"/>
              <a:t> </a:t>
            </a:r>
            <a:r>
              <a:rPr lang="en-US" sz="3200" dirty="0" err="1"/>
              <a:t>saya</a:t>
            </a:r>
            <a:r>
              <a:rPr lang="en-US" sz="3200" dirty="0"/>
              <a:t> </a:t>
            </a:r>
            <a:r>
              <a:rPr lang="en-US" sz="3200" dirty="0" err="1"/>
              <a:t>bohong</a:t>
            </a:r>
            <a:r>
              <a:rPr lang="en-US" sz="3200" dirty="0"/>
              <a:t>, </a:t>
            </a:r>
            <a:r>
              <a:rPr lang="en-US" sz="3200" dirty="0" err="1"/>
              <a:t>akibatnya</a:t>
            </a:r>
            <a:r>
              <a:rPr lang="en-US" sz="3200" dirty="0"/>
              <a:t>, </a:t>
            </a:r>
            <a:r>
              <a:rPr lang="en-US" sz="3200" dirty="0" err="1"/>
              <a:t>pernyataan</a:t>
            </a:r>
            <a:r>
              <a:rPr lang="en-US" sz="3200" dirty="0"/>
              <a:t> </a:t>
            </a:r>
            <a:r>
              <a:rPr lang="en-US" sz="3200" dirty="0" err="1"/>
              <a:t>saya</a:t>
            </a:r>
            <a:r>
              <a:rPr lang="en-US" sz="3200" dirty="0"/>
              <a:t> B </a:t>
            </a:r>
            <a:r>
              <a:rPr lang="en-US" sz="3200" dirty="0" err="1"/>
              <a:t>adalah</a:t>
            </a:r>
            <a:r>
              <a:rPr lang="en-US" sz="3200" dirty="0"/>
              <a:t> SALAH. </a:t>
            </a:r>
            <a:r>
              <a:rPr lang="en-US" sz="3200" dirty="0" err="1"/>
              <a:t>Sebaliknya</a:t>
            </a:r>
            <a:r>
              <a:rPr lang="en-US" sz="3200" dirty="0"/>
              <a:t>, </a:t>
            </a:r>
            <a:r>
              <a:rPr lang="en-US" sz="3200" dirty="0" err="1"/>
              <a:t>jika</a:t>
            </a:r>
            <a:r>
              <a:rPr lang="en-US" sz="3200" dirty="0"/>
              <a:t> B SALAH </a:t>
            </a:r>
            <a:r>
              <a:rPr lang="en-US" sz="3200" dirty="0" err="1"/>
              <a:t>maka</a:t>
            </a:r>
            <a:r>
              <a:rPr lang="en-US" sz="3200" dirty="0"/>
              <a:t> </a:t>
            </a:r>
            <a:r>
              <a:rPr lang="en-US" sz="3200" dirty="0" err="1"/>
              <a:t>saya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bohong</a:t>
            </a:r>
            <a:r>
              <a:rPr lang="en-US" sz="3200" dirty="0"/>
              <a:t>, </a:t>
            </a:r>
            <a:r>
              <a:rPr lang="en-US" sz="3200" dirty="0" err="1"/>
              <a:t>sehingga</a:t>
            </a:r>
            <a:r>
              <a:rPr lang="en-US" sz="3200" dirty="0"/>
              <a:t>, </a:t>
            </a:r>
            <a:r>
              <a:rPr lang="en-US" sz="3200" dirty="0" err="1"/>
              <a:t>pernyataan</a:t>
            </a:r>
            <a:r>
              <a:rPr lang="en-US" sz="3200" dirty="0"/>
              <a:t> B BENAR. </a:t>
            </a:r>
          </a:p>
        </p:txBody>
      </p:sp>
    </p:spTree>
    <p:extLst>
      <p:ext uri="{BB962C8B-B14F-4D97-AF65-F5344CB8AC3E}">
        <p14:creationId xmlns:p14="http://schemas.microsoft.com/office/powerpoint/2010/main" val="104729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Godel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489925"/>
            <a:ext cx="7173196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Keunggulan</a:t>
            </a:r>
            <a:r>
              <a:rPr lang="en-US" sz="3200" dirty="0"/>
              <a:t> </a:t>
            </a:r>
            <a:r>
              <a:rPr lang="en-US" sz="3200" dirty="0" err="1"/>
              <a:t>teorema</a:t>
            </a:r>
            <a:r>
              <a:rPr lang="en-US" sz="3200" dirty="0"/>
              <a:t> </a:t>
            </a:r>
            <a:r>
              <a:rPr lang="en-US" sz="3200" dirty="0" err="1"/>
              <a:t>Godel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, </a:t>
            </a:r>
            <a:r>
              <a:rPr lang="en-US" sz="3200" dirty="0" err="1"/>
              <a:t>pertama</a:t>
            </a:r>
            <a:r>
              <a:rPr lang="en-US" sz="3200" dirty="0"/>
              <a:t>, </a:t>
            </a:r>
            <a:r>
              <a:rPr lang="en-US" sz="3200" dirty="0" err="1"/>
              <a:t>berlaku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semua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formal. </a:t>
            </a:r>
            <a:r>
              <a:rPr lang="en-US" sz="3200" dirty="0" err="1"/>
              <a:t>Kedua</a:t>
            </a:r>
            <a:r>
              <a:rPr lang="en-US" sz="3200" dirty="0"/>
              <a:t>, </a:t>
            </a:r>
            <a:r>
              <a:rPr lang="en-US" sz="3200" dirty="0" err="1"/>
              <a:t>semua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formal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ditransformasikan</a:t>
            </a:r>
            <a:r>
              <a:rPr lang="en-US" sz="3200" dirty="0"/>
              <a:t> </a:t>
            </a:r>
            <a:r>
              <a:rPr lang="en-US" sz="3200" dirty="0" err="1"/>
              <a:t>ke</a:t>
            </a:r>
            <a:r>
              <a:rPr lang="en-US" sz="3200" dirty="0"/>
              <a:t> </a:t>
            </a:r>
            <a:r>
              <a:rPr lang="en-US" sz="3200" dirty="0" err="1"/>
              <a:t>kode</a:t>
            </a:r>
            <a:r>
              <a:rPr lang="en-US" sz="3200" dirty="0"/>
              <a:t> </a:t>
            </a:r>
            <a:r>
              <a:rPr lang="en-US" sz="3200" dirty="0" err="1"/>
              <a:t>bilangan</a:t>
            </a:r>
            <a:r>
              <a:rPr lang="en-US" sz="3200" dirty="0"/>
              <a:t> </a:t>
            </a:r>
            <a:r>
              <a:rPr lang="en-US" sz="3200" dirty="0" err="1"/>
              <a:t>besar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kali </a:t>
            </a:r>
            <a:r>
              <a:rPr lang="en-US" sz="3200" dirty="0" err="1"/>
              <a:t>bilangan</a:t>
            </a:r>
            <a:r>
              <a:rPr lang="en-US" sz="3200" dirty="0"/>
              <a:t> prima </a:t>
            </a:r>
            <a:r>
              <a:rPr lang="en-US" sz="3200" dirty="0" err="1"/>
              <a:t>berpangkat</a:t>
            </a:r>
            <a:r>
              <a:rPr lang="en-US" sz="3200" dirty="0"/>
              <a:t>. </a:t>
            </a:r>
            <a:r>
              <a:rPr lang="en-US" sz="3200" dirty="0" err="1"/>
              <a:t>Ketiga</a:t>
            </a:r>
            <a:r>
              <a:rPr lang="en-US" sz="3200" dirty="0"/>
              <a:t>, </a:t>
            </a:r>
            <a:r>
              <a:rPr lang="en-US" sz="3200" dirty="0" err="1"/>
              <a:t>kode-kode</a:t>
            </a:r>
            <a:r>
              <a:rPr lang="en-US" sz="3200" dirty="0"/>
              <a:t> (</a:t>
            </a:r>
            <a:r>
              <a:rPr lang="en-US" sz="3200" dirty="0" err="1"/>
              <a:t>bilangan</a:t>
            </a:r>
            <a:r>
              <a:rPr lang="en-US" sz="3200" dirty="0"/>
              <a:t> </a:t>
            </a:r>
            <a:r>
              <a:rPr lang="en-US" sz="3200" dirty="0" err="1"/>
              <a:t>besar</a:t>
            </a:r>
            <a:r>
              <a:rPr lang="en-US" sz="3200" dirty="0"/>
              <a:t>)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berhasil</a:t>
            </a:r>
            <a:r>
              <a:rPr lang="en-US" sz="3200" dirty="0"/>
              <a:t> </a:t>
            </a:r>
            <a:r>
              <a:rPr lang="en-US" sz="3200" dirty="0" err="1"/>
              <a:t>membuktikan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formal </a:t>
            </a:r>
            <a:r>
              <a:rPr lang="en-US" sz="3200" dirty="0" err="1">
                <a:solidFill>
                  <a:srgbClr val="FFFF00"/>
                </a:solidFill>
              </a:rPr>
              <a:t>tidak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konsisten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atau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tidak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lengkap</a:t>
            </a:r>
            <a:r>
              <a:rPr lang="en-US" sz="32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2050" name="Picture 2" descr="Gödel's Theorem: Franzén, Torke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580" y="-30368"/>
            <a:ext cx="4484206" cy="673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440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Relevan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602219"/>
            <a:ext cx="6836312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Masalah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konsisten</a:t>
            </a:r>
            <a:r>
              <a:rPr lang="en-US" sz="3200" dirty="0"/>
              <a:t> </a:t>
            </a:r>
            <a:r>
              <a:rPr lang="en-US" sz="3200" dirty="0" err="1"/>
              <a:t>terus</a:t>
            </a:r>
            <a:r>
              <a:rPr lang="en-US" sz="3200" dirty="0"/>
              <a:t> </a:t>
            </a:r>
            <a:r>
              <a:rPr lang="en-US" sz="3200" dirty="0" err="1"/>
              <a:t>menghantui</a:t>
            </a:r>
            <a:r>
              <a:rPr lang="en-US" sz="3200" dirty="0"/>
              <a:t> para </a:t>
            </a:r>
            <a:r>
              <a:rPr lang="en-US" sz="3200" dirty="0" err="1"/>
              <a:t>ahli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sampai</a:t>
            </a:r>
            <a:r>
              <a:rPr lang="en-US" sz="3200" dirty="0"/>
              <a:t> </a:t>
            </a:r>
            <a:r>
              <a:rPr lang="en-US" sz="3200" dirty="0" err="1"/>
              <a:t>akhir</a:t>
            </a:r>
            <a:r>
              <a:rPr lang="en-US" sz="3200" dirty="0"/>
              <a:t> </a:t>
            </a:r>
            <a:r>
              <a:rPr lang="en-US" sz="3200" dirty="0" err="1"/>
              <a:t>abad</a:t>
            </a:r>
            <a:r>
              <a:rPr lang="en-US" sz="3200" dirty="0"/>
              <a:t> 20. Relevance Logic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salah</a:t>
            </a:r>
            <a:r>
              <a:rPr lang="en-US" sz="3200" dirty="0"/>
              <a:t> </a:t>
            </a:r>
            <a:r>
              <a:rPr lang="en-US" sz="3200" dirty="0" err="1"/>
              <a:t>satu</a:t>
            </a:r>
            <a:r>
              <a:rPr lang="en-US" sz="3200" dirty="0"/>
              <a:t> </a:t>
            </a:r>
            <a:r>
              <a:rPr lang="en-US" sz="3200" dirty="0" err="1"/>
              <a:t>solusi</a:t>
            </a:r>
            <a:r>
              <a:rPr lang="en-US" sz="3200" dirty="0"/>
              <a:t> </a:t>
            </a:r>
            <a:r>
              <a:rPr lang="en-US" sz="3200" dirty="0" err="1"/>
              <a:t>merangkul</a:t>
            </a:r>
            <a:r>
              <a:rPr lang="en-US" sz="3200" dirty="0"/>
              <a:t> “</a:t>
            </a:r>
            <a:r>
              <a:rPr lang="en-US" sz="3200" dirty="0" err="1"/>
              <a:t>ketidak-konsistenan</a:t>
            </a:r>
            <a:r>
              <a:rPr lang="en-US" sz="3200" dirty="0"/>
              <a:t>”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gagah</a:t>
            </a:r>
            <a:r>
              <a:rPr lang="en-US" sz="3200" dirty="0"/>
              <a:t> </a:t>
            </a:r>
            <a:r>
              <a:rPr lang="en-US" sz="3200" dirty="0" err="1"/>
              <a:t>berani</a:t>
            </a:r>
            <a:r>
              <a:rPr lang="en-US" sz="3200" dirty="0"/>
              <a:t>. </a:t>
            </a:r>
            <a:r>
              <a:rPr lang="en-US" sz="3200" dirty="0" err="1"/>
              <a:t>Inkonsistensi</a:t>
            </a:r>
            <a:r>
              <a:rPr lang="en-US" sz="3200" dirty="0"/>
              <a:t> </a:t>
            </a:r>
            <a:r>
              <a:rPr lang="en-US" sz="3200" dirty="0" err="1"/>
              <a:t>bukan</a:t>
            </a:r>
            <a:r>
              <a:rPr lang="en-US" sz="3200" dirty="0"/>
              <a:t> </a:t>
            </a:r>
            <a:r>
              <a:rPr lang="en-US" sz="3200" dirty="0" err="1"/>
              <a:t>harus</a:t>
            </a:r>
            <a:r>
              <a:rPr lang="en-US" sz="3200" dirty="0"/>
              <a:t> </a:t>
            </a:r>
            <a:r>
              <a:rPr lang="en-US" sz="3200" dirty="0" err="1"/>
              <a:t>dihindari</a:t>
            </a:r>
            <a:r>
              <a:rPr lang="en-US" sz="3200" dirty="0"/>
              <a:t>. </a:t>
            </a:r>
            <a:r>
              <a:rPr lang="en-US" sz="3200" dirty="0" err="1"/>
              <a:t>Tetapi</a:t>
            </a:r>
            <a:r>
              <a:rPr lang="en-US" sz="3200" dirty="0"/>
              <a:t> </a:t>
            </a:r>
            <a:r>
              <a:rPr lang="en-US" sz="3200" dirty="0" err="1"/>
              <a:t>harus</a:t>
            </a:r>
            <a:r>
              <a:rPr lang="en-US" sz="3200" dirty="0"/>
              <a:t> </a:t>
            </a:r>
            <a:r>
              <a:rPr lang="en-US" sz="3200" dirty="0" err="1"/>
              <a:t>kita</a:t>
            </a:r>
            <a:r>
              <a:rPr lang="en-US" sz="3200" dirty="0"/>
              <a:t> </a:t>
            </a:r>
            <a:r>
              <a:rPr lang="en-US" sz="3200" dirty="0" err="1"/>
              <a:t>hadapi</a:t>
            </a:r>
            <a:r>
              <a:rPr lang="en-US" sz="3200" dirty="0"/>
              <a:t>.</a:t>
            </a:r>
          </a:p>
        </p:txBody>
      </p:sp>
      <p:pic>
        <p:nvPicPr>
          <p:cNvPr id="3074" name="Picture 2" descr="Relevant Logic: A Philosophical Examination of Inf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875" y="62394"/>
            <a:ext cx="4449744" cy="667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819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722" y="2653974"/>
            <a:ext cx="4449623" cy="2961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Jaga</a:t>
            </a:r>
            <a:r>
              <a:rPr lang="en-US" sz="6600" dirty="0" smtClean="0">
                <a:solidFill>
                  <a:srgbClr val="FFFF00"/>
                </a:solidFill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</a:rPr>
              <a:t>Resiko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3" y="1522009"/>
            <a:ext cx="8183849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B: “JIKA Biden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presiden</a:t>
            </a:r>
            <a:r>
              <a:rPr lang="en-US" sz="3200" dirty="0"/>
              <a:t> Indonesia MAKA 2 + 1 = 3</a:t>
            </a:r>
            <a:r>
              <a:rPr lang="en-US" sz="3200" dirty="0" smtClean="0"/>
              <a:t>.”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/>
              <a:t>Pernyataan</a:t>
            </a:r>
            <a:r>
              <a:rPr lang="en-US" sz="3200" dirty="0"/>
              <a:t> B di </a:t>
            </a:r>
            <a:r>
              <a:rPr lang="en-US" sz="3200" dirty="0" err="1"/>
              <a:t>atas</a:t>
            </a:r>
            <a:r>
              <a:rPr lang="en-US" sz="3200" dirty="0"/>
              <a:t> </a:t>
            </a:r>
            <a:r>
              <a:rPr lang="en-US" sz="3200" dirty="0" err="1"/>
              <a:t>bernilai</a:t>
            </a:r>
            <a:r>
              <a:rPr lang="en-US" sz="3200" dirty="0"/>
              <a:t> </a:t>
            </a:r>
            <a:r>
              <a:rPr lang="en-US" sz="3200" dirty="0" err="1"/>
              <a:t>benar</a:t>
            </a:r>
            <a:r>
              <a:rPr lang="en-US" sz="3200" dirty="0"/>
              <a:t> </a:t>
            </a:r>
            <a:r>
              <a:rPr lang="en-US" sz="3200" dirty="0" err="1"/>
              <a:t>menurut</a:t>
            </a:r>
            <a:r>
              <a:rPr lang="en-US" sz="3200" dirty="0"/>
              <a:t> </a:t>
            </a:r>
            <a:r>
              <a:rPr lang="en-US" sz="3200" dirty="0" err="1"/>
              <a:t>logika</a:t>
            </a:r>
            <a:r>
              <a:rPr lang="en-US" sz="3200" dirty="0"/>
              <a:t> </a:t>
            </a:r>
            <a:r>
              <a:rPr lang="en-US" sz="3200" dirty="0" err="1"/>
              <a:t>klasik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logika</a:t>
            </a:r>
            <a:r>
              <a:rPr lang="en-US" sz="3200" dirty="0"/>
              <a:t> </a:t>
            </a:r>
            <a:r>
              <a:rPr lang="en-US" sz="3200" dirty="0" err="1"/>
              <a:t>standar</a:t>
            </a:r>
            <a:r>
              <a:rPr lang="en-US" sz="3200" dirty="0"/>
              <a:t>. </a:t>
            </a:r>
            <a:r>
              <a:rPr lang="en-US" sz="3200" dirty="0" err="1"/>
              <a:t>Karena</a:t>
            </a:r>
            <a:r>
              <a:rPr lang="en-US" sz="3200" dirty="0"/>
              <a:t> 2 + 1 = 3 </a:t>
            </a:r>
            <a:r>
              <a:rPr lang="en-US" sz="3200" dirty="0" err="1"/>
              <a:t>adalah</a:t>
            </a:r>
            <a:r>
              <a:rPr lang="en-US" sz="3200" dirty="0"/>
              <a:t> BENAR, </a:t>
            </a:r>
            <a:r>
              <a:rPr lang="en-US" sz="3200" dirty="0" err="1"/>
              <a:t>maka</a:t>
            </a:r>
            <a:r>
              <a:rPr lang="en-US" sz="3200" dirty="0"/>
              <a:t>, </a:t>
            </a:r>
            <a:r>
              <a:rPr lang="en-US" sz="3200" dirty="0" err="1"/>
              <a:t>apakah</a:t>
            </a:r>
            <a:r>
              <a:rPr lang="en-US" sz="3200" dirty="0"/>
              <a:t> Biden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presiden</a:t>
            </a:r>
            <a:r>
              <a:rPr lang="en-US" sz="3200" dirty="0"/>
              <a:t> Indonesia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bukan</a:t>
            </a:r>
            <a:r>
              <a:rPr lang="en-US" sz="3200" dirty="0"/>
              <a:t>, </a:t>
            </a:r>
            <a:r>
              <a:rPr lang="en-US" sz="3200" dirty="0" err="1"/>
              <a:t>kesimpulan</a:t>
            </a:r>
            <a:r>
              <a:rPr lang="en-US" sz="3200" dirty="0"/>
              <a:t> </a:t>
            </a:r>
            <a:r>
              <a:rPr lang="en-US" sz="3200" dirty="0" err="1"/>
              <a:t>akhir</a:t>
            </a:r>
            <a:r>
              <a:rPr lang="en-US" sz="3200" dirty="0"/>
              <a:t> </a:t>
            </a:r>
            <a:r>
              <a:rPr lang="en-US" sz="3200" dirty="0" err="1"/>
              <a:t>tetap</a:t>
            </a:r>
            <a:r>
              <a:rPr lang="en-US" sz="3200" dirty="0"/>
              <a:t> </a:t>
            </a:r>
            <a:r>
              <a:rPr lang="en-US" sz="3200" dirty="0" err="1"/>
              <a:t>benar</a:t>
            </a:r>
            <a:r>
              <a:rPr lang="en-US" sz="3200" dirty="0"/>
              <a:t>. R# </a:t>
            </a:r>
            <a:r>
              <a:rPr lang="en-US" sz="3200" dirty="0" err="1"/>
              <a:t>menolak</a:t>
            </a:r>
            <a:r>
              <a:rPr lang="en-US" sz="3200" dirty="0"/>
              <a:t> B. </a:t>
            </a:r>
            <a:r>
              <a:rPr lang="en-US" sz="3200" dirty="0" err="1"/>
              <a:t>Karena</a:t>
            </a:r>
            <a:r>
              <a:rPr lang="en-US" sz="3200" dirty="0"/>
              <a:t> Biden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relevan</a:t>
            </a:r>
            <a:r>
              <a:rPr lang="en-US" sz="3200" dirty="0"/>
              <a:t> </a:t>
            </a:r>
            <a:r>
              <a:rPr lang="en-US" sz="3200" dirty="0" err="1"/>
              <a:t>terhadap</a:t>
            </a:r>
            <a:r>
              <a:rPr lang="en-US" sz="3200" dirty="0"/>
              <a:t> </a:t>
            </a:r>
            <a:r>
              <a:rPr lang="en-US" sz="3200" dirty="0" err="1"/>
              <a:t>pernyataan</a:t>
            </a:r>
            <a:r>
              <a:rPr lang="en-US" sz="3200" dirty="0"/>
              <a:t> 2 + 1 = 3.</a:t>
            </a:r>
          </a:p>
        </p:txBody>
      </p:sp>
    </p:spTree>
    <p:extLst>
      <p:ext uri="{BB962C8B-B14F-4D97-AF65-F5344CB8AC3E}">
        <p14:creationId xmlns:p14="http://schemas.microsoft.com/office/powerpoint/2010/main" val="974046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337516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Peran</a:t>
            </a:r>
            <a:endParaRPr lang="en-ID" sz="2400" dirty="0" smtClean="0"/>
          </a:p>
          <a:p>
            <a:pPr algn="ctr"/>
            <a:r>
              <a:rPr lang="en-ID" sz="2400" dirty="0" err="1" smtClean="0"/>
              <a:t>Matematika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 flipH="1">
            <a:off x="3721767" y="5453926"/>
            <a:ext cx="3018447" cy="920752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91186" y="533367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7232" y="3964170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85749" y="4953369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83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Interpretasi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522009"/>
            <a:ext cx="742987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Pertama</a:t>
            </a:r>
            <a:r>
              <a:rPr lang="en-US" sz="3200" dirty="0"/>
              <a:t>, </a:t>
            </a:r>
            <a:r>
              <a:rPr lang="en-US" sz="3200" dirty="0" err="1"/>
              <a:t>teori</a:t>
            </a:r>
            <a:r>
              <a:rPr lang="en-US" sz="3200" dirty="0"/>
              <a:t> model </a:t>
            </a:r>
            <a:r>
              <a:rPr lang="en-US" sz="3200" dirty="0" err="1"/>
              <a:t>menunjukkan</a:t>
            </a:r>
            <a:r>
              <a:rPr lang="en-US" sz="3200" dirty="0"/>
              <a:t> </a:t>
            </a:r>
            <a:r>
              <a:rPr lang="en-US" sz="3200" dirty="0" err="1"/>
              <a:t>keragaman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dampak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keragaman</a:t>
            </a:r>
            <a:r>
              <a:rPr lang="en-US" sz="3200" dirty="0"/>
              <a:t> “</a:t>
            </a:r>
            <a:r>
              <a:rPr lang="en-US" sz="3200" dirty="0" err="1"/>
              <a:t>interpretasi</a:t>
            </a:r>
            <a:r>
              <a:rPr lang="en-US" sz="3200" dirty="0"/>
              <a:t>.”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Kedua</a:t>
            </a:r>
            <a:r>
              <a:rPr lang="en-US" sz="3200" dirty="0"/>
              <a:t>,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intuistik</a:t>
            </a:r>
            <a:r>
              <a:rPr lang="en-US" sz="3200" dirty="0"/>
              <a:t> </a:t>
            </a:r>
            <a:r>
              <a:rPr lang="en-US" sz="3200" dirty="0" err="1"/>
              <a:t>berbeda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standar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,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intuistik</a:t>
            </a:r>
            <a:r>
              <a:rPr lang="en-US" sz="3200" dirty="0"/>
              <a:t>, </a:t>
            </a:r>
            <a:r>
              <a:rPr lang="en-US" sz="3200" dirty="0" err="1"/>
              <a:t>meyakini</a:t>
            </a:r>
            <a:r>
              <a:rPr lang="en-US" sz="3200" dirty="0"/>
              <a:t> </a:t>
            </a:r>
            <a:r>
              <a:rPr lang="en-US" sz="3200" dirty="0" err="1"/>
              <a:t>obyek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konstruksi</a:t>
            </a:r>
            <a:r>
              <a:rPr lang="en-US" sz="3200" dirty="0"/>
              <a:t> </a:t>
            </a:r>
            <a:r>
              <a:rPr lang="en-US" sz="3200" dirty="0" err="1"/>
              <a:t>intuisi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.</a:t>
            </a:r>
          </a:p>
        </p:txBody>
      </p:sp>
      <p:pic>
        <p:nvPicPr>
          <p:cNvPr id="6146" name="Picture 2" descr="The Art of Interpretation: Exploring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174" y="2067441"/>
            <a:ext cx="4609808" cy="357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318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Kategori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522009"/>
            <a:ext cx="742987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Ketiga</a:t>
            </a:r>
            <a:r>
              <a:rPr lang="en-US" sz="3200" dirty="0"/>
              <a:t>, </a:t>
            </a:r>
            <a:r>
              <a:rPr lang="en-US" sz="3200" dirty="0" err="1"/>
              <a:t>teori</a:t>
            </a:r>
            <a:r>
              <a:rPr lang="en-US" sz="3200" dirty="0"/>
              <a:t> </a:t>
            </a:r>
            <a:r>
              <a:rPr lang="en-US" sz="3200" dirty="0" err="1"/>
              <a:t>kategori</a:t>
            </a:r>
            <a:r>
              <a:rPr lang="en-US" sz="3200" dirty="0"/>
              <a:t> </a:t>
            </a:r>
            <a:r>
              <a:rPr lang="en-US" sz="3200" dirty="0" err="1"/>
              <a:t>berbeda</a:t>
            </a:r>
            <a:r>
              <a:rPr lang="en-US" sz="3200" dirty="0"/>
              <a:t> </a:t>
            </a:r>
            <a:r>
              <a:rPr lang="en-US" sz="3200" dirty="0" err="1"/>
              <a:t>lagi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200" dirty="0" err="1"/>
              <a:t>obyek-obyek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hanya</a:t>
            </a:r>
            <a:r>
              <a:rPr lang="en-US" sz="3200" dirty="0"/>
              <a:t>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satu</a:t>
            </a:r>
            <a:r>
              <a:rPr lang="en-US" sz="3200" dirty="0"/>
              <a:t> </a:t>
            </a:r>
            <a:r>
              <a:rPr lang="en-US" sz="3200" dirty="0" err="1"/>
              <a:t>kategori</a:t>
            </a:r>
            <a:r>
              <a:rPr lang="en-US" sz="3200" dirty="0"/>
              <a:t> </a:t>
            </a:r>
            <a:r>
              <a:rPr lang="en-US" sz="3200" dirty="0" err="1"/>
              <a:t>saja</a:t>
            </a:r>
            <a:r>
              <a:rPr lang="en-US" sz="3200" dirty="0"/>
              <a:t>. </a:t>
            </a:r>
            <a:r>
              <a:rPr lang="en-US" sz="3200" dirty="0" err="1"/>
              <a:t>Berbeda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standar</a:t>
            </a:r>
            <a:r>
              <a:rPr lang="en-US" sz="3200" dirty="0"/>
              <a:t> yang, </a:t>
            </a:r>
            <a:r>
              <a:rPr lang="en-US" sz="3200" dirty="0" err="1"/>
              <a:t>misalnya</a:t>
            </a:r>
            <a:r>
              <a:rPr lang="en-US" sz="3200" dirty="0"/>
              <a:t> </a:t>
            </a:r>
            <a:r>
              <a:rPr lang="en-US" sz="3200" dirty="0" err="1"/>
              <a:t>obyek</a:t>
            </a:r>
            <a:r>
              <a:rPr lang="en-US" sz="3200" dirty="0"/>
              <a:t> </a:t>
            </a:r>
            <a:r>
              <a:rPr lang="en-US" sz="3200" dirty="0" err="1"/>
              <a:t>bilangan</a:t>
            </a:r>
            <a:r>
              <a:rPr lang="en-US" sz="3200" dirty="0"/>
              <a:t> 3 </a:t>
            </a:r>
            <a:r>
              <a:rPr lang="en-US" sz="3200" dirty="0" err="1"/>
              <a:t>adalah</a:t>
            </a:r>
            <a:r>
              <a:rPr lang="en-US" sz="3200" dirty="0"/>
              <a:t>, </a:t>
            </a:r>
            <a:r>
              <a:rPr lang="en-US" sz="3200" dirty="0" err="1"/>
              <a:t>anggota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beragam</a:t>
            </a:r>
            <a:r>
              <a:rPr lang="en-US" sz="3200" dirty="0"/>
              <a:t> </a:t>
            </a:r>
            <a:r>
              <a:rPr lang="en-US" sz="3200" dirty="0" err="1"/>
              <a:t>himpunan</a:t>
            </a:r>
            <a:r>
              <a:rPr lang="en-US" sz="3200" dirty="0"/>
              <a:t>: </a:t>
            </a:r>
            <a:r>
              <a:rPr lang="en-US" sz="3200" dirty="0" err="1"/>
              <a:t>himpunan</a:t>
            </a:r>
            <a:r>
              <a:rPr lang="en-US" sz="3200" dirty="0"/>
              <a:t> </a:t>
            </a:r>
            <a:r>
              <a:rPr lang="en-US" sz="3200" dirty="0" err="1"/>
              <a:t>bilangan</a:t>
            </a:r>
            <a:r>
              <a:rPr lang="en-US" sz="3200" dirty="0"/>
              <a:t> </a:t>
            </a:r>
            <a:r>
              <a:rPr lang="en-US" sz="3200" dirty="0" err="1"/>
              <a:t>ganjil</a:t>
            </a:r>
            <a:r>
              <a:rPr lang="en-US" sz="3200" dirty="0"/>
              <a:t>, </a:t>
            </a:r>
            <a:r>
              <a:rPr lang="en-US" sz="3200" dirty="0" err="1"/>
              <a:t>bilangan</a:t>
            </a:r>
            <a:r>
              <a:rPr lang="en-US" sz="3200" dirty="0"/>
              <a:t> </a:t>
            </a:r>
            <a:r>
              <a:rPr lang="en-US" sz="3200" dirty="0" err="1"/>
              <a:t>bulat</a:t>
            </a:r>
            <a:r>
              <a:rPr lang="en-US" sz="3200" dirty="0"/>
              <a:t>, </a:t>
            </a:r>
            <a:r>
              <a:rPr lang="en-US" sz="3200" dirty="0" err="1"/>
              <a:t>bilangan</a:t>
            </a:r>
            <a:r>
              <a:rPr lang="en-US" sz="3200" dirty="0"/>
              <a:t> prima, </a:t>
            </a:r>
            <a:r>
              <a:rPr lang="en-US" sz="3200" dirty="0" err="1"/>
              <a:t>dan</a:t>
            </a:r>
            <a:r>
              <a:rPr lang="en-US" sz="3200" dirty="0"/>
              <a:t> lain-lain.</a:t>
            </a:r>
          </a:p>
        </p:txBody>
      </p:sp>
      <p:pic>
        <p:nvPicPr>
          <p:cNvPr id="5122" name="Picture 2" descr="Category Theory in Context (Auror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54" y="134055"/>
            <a:ext cx="4426293" cy="665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135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>
                <a:solidFill>
                  <a:srgbClr val="FFFF00"/>
                </a:solidFill>
              </a:rPr>
              <a:t>Univalent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522009"/>
            <a:ext cx="742987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Keempat</a:t>
            </a:r>
            <a:r>
              <a:rPr lang="en-US" sz="3200" dirty="0"/>
              <a:t>, </a:t>
            </a:r>
            <a:r>
              <a:rPr lang="en-US" sz="3200" dirty="0" err="1"/>
              <a:t>matematika</a:t>
            </a:r>
            <a:r>
              <a:rPr lang="en-US" sz="3200" dirty="0"/>
              <a:t> univalent </a:t>
            </a:r>
            <a:r>
              <a:rPr lang="en-US" sz="3200" dirty="0" err="1"/>
              <a:t>memandang</a:t>
            </a:r>
            <a:r>
              <a:rPr lang="en-US" sz="3200" dirty="0"/>
              <a:t> </a:t>
            </a:r>
            <a:r>
              <a:rPr lang="en-US" sz="3200" dirty="0" err="1"/>
              <a:t>obyek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bukanlah</a:t>
            </a:r>
            <a:r>
              <a:rPr lang="en-US" sz="3200" dirty="0"/>
              <a:t> </a:t>
            </a:r>
            <a:r>
              <a:rPr lang="en-US" sz="3200" dirty="0" err="1"/>
              <a:t>bilangan</a:t>
            </a:r>
            <a:r>
              <a:rPr lang="en-US" sz="3200" dirty="0"/>
              <a:t> </a:t>
            </a:r>
            <a:r>
              <a:rPr lang="en-US" sz="3200" dirty="0" err="1"/>
              <a:t>tetapi</a:t>
            </a:r>
            <a:r>
              <a:rPr lang="en-US" sz="3200" dirty="0"/>
              <a:t> “program” </a:t>
            </a:r>
            <a:r>
              <a:rPr lang="en-US" sz="3200" dirty="0" err="1"/>
              <a:t>komputer</a:t>
            </a:r>
            <a:r>
              <a:rPr lang="en-US" sz="3200" dirty="0"/>
              <a:t>.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demikian</a:t>
            </a:r>
            <a:r>
              <a:rPr lang="en-US" sz="3200" dirty="0"/>
              <a:t>, univalent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pendekatan</a:t>
            </a:r>
            <a:r>
              <a:rPr lang="en-US" sz="3200" dirty="0"/>
              <a:t> yang </a:t>
            </a:r>
            <a:r>
              <a:rPr lang="en-US" sz="3200" dirty="0" err="1"/>
              <a:t>berbeda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200" dirty="0" err="1"/>
              <a:t>menerapkan</a:t>
            </a:r>
            <a:r>
              <a:rPr lang="en-US" sz="3200" dirty="0"/>
              <a:t> program </a:t>
            </a:r>
            <a:r>
              <a:rPr lang="en-US" sz="3200" dirty="0" err="1"/>
              <a:t>komputer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beragam</a:t>
            </a:r>
            <a:r>
              <a:rPr lang="en-US" sz="3200" dirty="0"/>
              <a:t> </a:t>
            </a:r>
            <a:r>
              <a:rPr lang="en-US" sz="3200" dirty="0" err="1"/>
              <a:t>keperluan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.</a:t>
            </a:r>
          </a:p>
        </p:txBody>
      </p:sp>
      <p:pic>
        <p:nvPicPr>
          <p:cNvPr id="7170" name="Picture 2" descr="Reflections on the Foundations of Mathematics: Univalent Foundations, Set  Theory and General Thoughts (Synthese Library #407) (Paperback) | Murder By  The 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54" y="282529"/>
            <a:ext cx="4267199" cy="639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275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>
                <a:solidFill>
                  <a:srgbClr val="FFFF00"/>
                </a:solidFill>
              </a:rPr>
              <a:t>Post-Data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522009"/>
            <a:ext cx="6435258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Kelima</a:t>
            </a:r>
            <a:r>
              <a:rPr lang="en-US" sz="3200" dirty="0"/>
              <a:t>, </a:t>
            </a:r>
            <a:r>
              <a:rPr lang="en-US" sz="3200" dirty="0" err="1"/>
              <a:t>matematika</a:t>
            </a:r>
            <a:r>
              <a:rPr lang="en-US" sz="3200" dirty="0"/>
              <a:t> post-data </a:t>
            </a:r>
            <a:r>
              <a:rPr lang="en-US" sz="3200" dirty="0" err="1"/>
              <a:t>memandang</a:t>
            </a:r>
            <a:r>
              <a:rPr lang="en-US" sz="3200" dirty="0"/>
              <a:t> </a:t>
            </a:r>
            <a:r>
              <a:rPr lang="en-US" sz="3200" dirty="0" err="1"/>
              <a:t>obyek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big data yang </a:t>
            </a:r>
            <a:r>
              <a:rPr lang="en-US" sz="3200" dirty="0" err="1"/>
              <a:t>tersebar</a:t>
            </a:r>
            <a:r>
              <a:rPr lang="en-US" sz="3200" dirty="0"/>
              <a:t> </a:t>
            </a:r>
            <a:r>
              <a:rPr lang="en-US" sz="3200" dirty="0" err="1"/>
              <a:t>luas</a:t>
            </a:r>
            <a:r>
              <a:rPr lang="en-US" sz="3200" dirty="0"/>
              <a:t> di media digital. </a:t>
            </a:r>
            <a:r>
              <a:rPr lang="en-US" sz="3200" dirty="0" err="1"/>
              <a:t>Awalnya</a:t>
            </a:r>
            <a:r>
              <a:rPr lang="en-US" sz="3200" dirty="0"/>
              <a:t>, post-data </a:t>
            </a:r>
            <a:r>
              <a:rPr lang="en-US" sz="3200" dirty="0" err="1"/>
              <a:t>memanfaatkan</a:t>
            </a:r>
            <a:r>
              <a:rPr lang="en-US" sz="3200" dirty="0"/>
              <a:t> </a:t>
            </a:r>
            <a:r>
              <a:rPr lang="en-US" sz="3200" dirty="0" err="1"/>
              <a:t>statistik</a:t>
            </a:r>
            <a:r>
              <a:rPr lang="en-US" sz="3200" dirty="0"/>
              <a:t>, fuzzy logic, computing power, </a:t>
            </a:r>
            <a:r>
              <a:rPr lang="en-US" sz="3200" dirty="0" err="1"/>
              <a:t>dan</a:t>
            </a:r>
            <a:r>
              <a:rPr lang="en-US" sz="3200" dirty="0"/>
              <a:t> AI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analisa</a:t>
            </a:r>
            <a:r>
              <a:rPr lang="en-US" sz="3200" dirty="0"/>
              <a:t>. </a:t>
            </a:r>
            <a:r>
              <a:rPr lang="en-US" sz="3200" dirty="0" err="1"/>
              <a:t>Seiring</a:t>
            </a:r>
            <a:r>
              <a:rPr lang="en-US" sz="3200" dirty="0"/>
              <a:t> </a:t>
            </a:r>
            <a:r>
              <a:rPr lang="en-US" sz="3200" dirty="0" err="1"/>
              <a:t>waktu</a:t>
            </a:r>
            <a:r>
              <a:rPr lang="en-US" sz="3200" dirty="0"/>
              <a:t>, post-data </a:t>
            </a:r>
            <a:r>
              <a:rPr lang="en-US" sz="3200" dirty="0" err="1"/>
              <a:t>menghasilkan</a:t>
            </a:r>
            <a:r>
              <a:rPr lang="en-US" sz="3200" dirty="0"/>
              <a:t> </a:t>
            </a:r>
            <a:r>
              <a:rPr lang="en-US" sz="3200" dirty="0" err="1"/>
              <a:t>disiplin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yang </a:t>
            </a:r>
            <a:r>
              <a:rPr lang="en-US" sz="3200" dirty="0" err="1"/>
              <a:t>unik</a:t>
            </a:r>
            <a:r>
              <a:rPr lang="en-US" sz="3200" dirty="0"/>
              <a:t>.</a:t>
            </a:r>
          </a:p>
        </p:txBody>
      </p:sp>
      <p:pic>
        <p:nvPicPr>
          <p:cNvPr id="9218" name="Picture 2" descr="Interaksi Manusia dan Kompute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42" y="1522009"/>
            <a:ext cx="6235013" cy="467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217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337516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Peran</a:t>
            </a:r>
            <a:endParaRPr lang="en-ID" sz="2400" dirty="0" smtClean="0"/>
          </a:p>
          <a:p>
            <a:pPr algn="ctr"/>
            <a:r>
              <a:rPr lang="en-ID" sz="2400" dirty="0" err="1" smtClean="0"/>
              <a:t>Matematika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 flipH="1">
            <a:off x="1106065" y="3754072"/>
            <a:ext cx="3018447" cy="920752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91186" y="533367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7232" y="3964170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85749" y="4953369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769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433656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Ontologi</a:t>
            </a:r>
            <a:r>
              <a:rPr lang="en-US" sz="6600" dirty="0" smtClean="0">
                <a:solidFill>
                  <a:srgbClr val="FFFF00"/>
                </a:solidFill>
              </a:rPr>
              <a:t/>
            </a:r>
            <a:br>
              <a:rPr lang="en-US" sz="6600" dirty="0" smtClean="0">
                <a:solidFill>
                  <a:srgbClr val="FFFF00"/>
                </a:solidFill>
              </a:rPr>
            </a:br>
            <a:r>
              <a:rPr lang="en-US" sz="6600" dirty="0" err="1" smtClean="0">
                <a:solidFill>
                  <a:srgbClr val="FFFF00"/>
                </a:solidFill>
              </a:rPr>
              <a:t>Matematika</a:t>
            </a:r>
            <a:endParaRPr lang="en-US" sz="66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355" t="16940" r="34465" b="17051"/>
          <a:stretch/>
        </p:blipFill>
        <p:spPr>
          <a:xfrm>
            <a:off x="5887451" y="298960"/>
            <a:ext cx="5589707" cy="6446369"/>
          </a:xfrm>
          <a:prstGeom prst="roundRect">
            <a:avLst/>
          </a:prstGeom>
        </p:spPr>
      </p:pic>
      <p:sp>
        <p:nvSpPr>
          <p:cNvPr id="7" name="Rectangle 6"/>
          <p:cNvSpPr/>
          <p:nvPr/>
        </p:nvSpPr>
        <p:spPr>
          <a:xfrm flipH="1">
            <a:off x="6079116" y="4573114"/>
            <a:ext cx="5246609" cy="92075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83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337516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Peran</a:t>
            </a:r>
            <a:endParaRPr lang="en-ID" sz="2400" dirty="0" smtClean="0"/>
          </a:p>
          <a:p>
            <a:pPr algn="ctr"/>
            <a:r>
              <a:rPr lang="en-ID" sz="2400" dirty="0" err="1" smtClean="0"/>
              <a:t>Matematika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 flipH="1">
            <a:off x="2291186" y="783645"/>
            <a:ext cx="3018447" cy="920752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10976" y="1046711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7232" y="3964170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85749" y="4953369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2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Keragaman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762639"/>
            <a:ext cx="742987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Pertama</a:t>
            </a:r>
            <a:r>
              <a:rPr lang="en-US" sz="3200" dirty="0"/>
              <a:t>, </a:t>
            </a:r>
            <a:r>
              <a:rPr lang="en-US" sz="3200" dirty="0" err="1"/>
              <a:t>filosofi</a:t>
            </a:r>
            <a:r>
              <a:rPr lang="en-US" sz="3200" dirty="0"/>
              <a:t> </a:t>
            </a:r>
            <a:r>
              <a:rPr lang="en-US" sz="3200" dirty="0" err="1"/>
              <a:t>sakina</a:t>
            </a:r>
            <a:r>
              <a:rPr lang="en-US" sz="3200" dirty="0"/>
              <a:t> </a:t>
            </a:r>
            <a:r>
              <a:rPr lang="en-US" sz="3200" dirty="0" err="1"/>
              <a:t>mengakui</a:t>
            </a:r>
            <a:r>
              <a:rPr lang="en-US" sz="3200" dirty="0"/>
              <a:t> </a:t>
            </a:r>
            <a:r>
              <a:rPr lang="en-US" sz="3200" dirty="0" err="1"/>
              <a:t>adanya</a:t>
            </a:r>
            <a:r>
              <a:rPr lang="en-US" sz="3200" dirty="0"/>
              <a:t> </a:t>
            </a:r>
            <a:r>
              <a:rPr lang="en-US" sz="3200" dirty="0" err="1"/>
              <a:t>keragaman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. </a:t>
            </a:r>
            <a:r>
              <a:rPr lang="en-US" sz="3200" dirty="0" err="1"/>
              <a:t>Kedua</a:t>
            </a:r>
            <a:r>
              <a:rPr lang="en-US" sz="3200" dirty="0"/>
              <a:t>, </a:t>
            </a:r>
            <a:r>
              <a:rPr lang="en-US" sz="3200" dirty="0" err="1"/>
              <a:t>masing-masing</a:t>
            </a:r>
            <a:r>
              <a:rPr lang="en-US" sz="3200" dirty="0"/>
              <a:t> “</a:t>
            </a:r>
            <a:r>
              <a:rPr lang="en-US" sz="3200" dirty="0" err="1"/>
              <a:t>versi</a:t>
            </a:r>
            <a:r>
              <a:rPr lang="en-US" sz="3200" dirty="0"/>
              <a:t>”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peran</a:t>
            </a:r>
            <a:r>
              <a:rPr lang="en-US" sz="3200" dirty="0"/>
              <a:t> </a:t>
            </a:r>
            <a:r>
              <a:rPr lang="en-US" sz="3200" dirty="0" err="1"/>
              <a:t>khusus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ada</a:t>
            </a:r>
            <a:r>
              <a:rPr lang="en-US" sz="3200" dirty="0"/>
              <a:t>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meyakinkan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memastikan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versi</a:t>
            </a:r>
            <a:r>
              <a:rPr lang="en-US" sz="3200" dirty="0"/>
              <a:t> </a:t>
            </a:r>
            <a:r>
              <a:rPr lang="en-US" sz="3200" dirty="0" err="1"/>
              <a:t>mana</a:t>
            </a:r>
            <a:r>
              <a:rPr lang="en-US" sz="3200" dirty="0"/>
              <a:t> paling </a:t>
            </a:r>
            <a:r>
              <a:rPr lang="en-US" sz="3200" dirty="0" err="1"/>
              <a:t>baik</a:t>
            </a:r>
            <a:r>
              <a:rPr lang="en-US" sz="3200" dirty="0"/>
              <a:t> di </a:t>
            </a:r>
            <a:r>
              <a:rPr lang="en-US" sz="3200" dirty="0" err="1"/>
              <a:t>antara</a:t>
            </a:r>
            <a:r>
              <a:rPr lang="en-US" sz="3200" dirty="0"/>
              <a:t> </a:t>
            </a:r>
            <a:r>
              <a:rPr lang="en-US" sz="3200" dirty="0" err="1"/>
              <a:t>versi-versi</a:t>
            </a:r>
            <a:r>
              <a:rPr lang="en-US" sz="3200" dirty="0"/>
              <a:t> yang </a:t>
            </a:r>
            <a:r>
              <a:rPr lang="en-US" sz="3200" dirty="0" err="1"/>
              <a:t>ada</a:t>
            </a:r>
            <a:r>
              <a:rPr lang="en-US" sz="3200" dirty="0"/>
              <a:t>.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422" y="1810765"/>
            <a:ext cx="4248212" cy="485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49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526" y="2011617"/>
            <a:ext cx="5851358" cy="39797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Saling</a:t>
            </a:r>
            <a:r>
              <a:rPr lang="en-US" sz="6600" dirty="0" smtClean="0">
                <a:solidFill>
                  <a:srgbClr val="FFFF00"/>
                </a:solidFill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</a:rPr>
              <a:t>Belajar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666387"/>
            <a:ext cx="6547553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Ketiga</a:t>
            </a:r>
            <a:r>
              <a:rPr lang="en-US" sz="3200" dirty="0"/>
              <a:t>, di </a:t>
            </a:r>
            <a:r>
              <a:rPr lang="en-US" sz="3200" dirty="0" err="1"/>
              <a:t>antara</a:t>
            </a:r>
            <a:r>
              <a:rPr lang="en-US" sz="3200" dirty="0"/>
              <a:t> </a:t>
            </a:r>
            <a:r>
              <a:rPr lang="en-US" sz="3200" dirty="0" err="1"/>
              <a:t>banyak</a:t>
            </a:r>
            <a:r>
              <a:rPr lang="en-US" sz="3200" dirty="0"/>
              <a:t> </a:t>
            </a:r>
            <a:r>
              <a:rPr lang="en-US" sz="3200" dirty="0" err="1"/>
              <a:t>keragaman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itu</a:t>
            </a:r>
            <a:r>
              <a:rPr lang="en-US" sz="3200" dirty="0"/>
              <a:t> </a:t>
            </a:r>
            <a:r>
              <a:rPr lang="en-US" sz="3200" dirty="0" err="1"/>
              <a:t>diharapkan</a:t>
            </a:r>
            <a:r>
              <a:rPr lang="en-US" sz="3200" dirty="0"/>
              <a:t> </a:t>
            </a:r>
            <a:r>
              <a:rPr lang="en-US" sz="3200" dirty="0" err="1"/>
              <a:t>mereka</a:t>
            </a:r>
            <a:r>
              <a:rPr lang="en-US" sz="3200" dirty="0"/>
              <a:t> </a:t>
            </a:r>
            <a:r>
              <a:rPr lang="en-US" sz="3200" dirty="0" err="1"/>
              <a:t>saling</a:t>
            </a:r>
            <a:r>
              <a:rPr lang="en-US" sz="3200" dirty="0"/>
              <a:t> </a:t>
            </a:r>
            <a:r>
              <a:rPr lang="en-US" sz="3200" dirty="0" err="1"/>
              <a:t>belajar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Matematika</a:t>
            </a:r>
            <a:r>
              <a:rPr lang="en-US" sz="3200" dirty="0" smtClean="0"/>
              <a:t> </a:t>
            </a:r>
            <a:r>
              <a:rPr lang="en-US" sz="3200" dirty="0" err="1"/>
              <a:t>standar</a:t>
            </a:r>
            <a:r>
              <a:rPr lang="en-US" sz="3200" dirty="0"/>
              <a:t>, barangkali,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belajar</a:t>
            </a:r>
            <a:r>
              <a:rPr lang="en-US" sz="3200" dirty="0"/>
              <a:t> </a:t>
            </a:r>
            <a:r>
              <a:rPr lang="en-US" sz="3200" dirty="0" err="1"/>
              <a:t>memanfaat</a:t>
            </a:r>
            <a:r>
              <a:rPr lang="en-US" sz="3200" dirty="0"/>
              <a:t> media digital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Univalent. </a:t>
            </a:r>
          </a:p>
        </p:txBody>
      </p:sp>
    </p:spTree>
    <p:extLst>
      <p:ext uri="{BB962C8B-B14F-4D97-AF65-F5344CB8AC3E}">
        <p14:creationId xmlns:p14="http://schemas.microsoft.com/office/powerpoint/2010/main" val="1205347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616" y="2167701"/>
            <a:ext cx="6376490" cy="3352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Teori-Praktis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4" y="1890975"/>
            <a:ext cx="5921911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Keempat</a:t>
            </a:r>
            <a:r>
              <a:rPr lang="en-US" sz="3200" dirty="0"/>
              <a:t>,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umat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, </a:t>
            </a:r>
            <a:r>
              <a:rPr lang="en-US" sz="3200" dirty="0" err="1"/>
              <a:t>kita</a:t>
            </a:r>
            <a:r>
              <a:rPr lang="en-US" sz="3200" dirty="0"/>
              <a:t> </a:t>
            </a:r>
            <a:r>
              <a:rPr lang="en-US" sz="3200" dirty="0" err="1"/>
              <a:t>memilih</a:t>
            </a:r>
            <a:r>
              <a:rPr lang="en-US" sz="3200" dirty="0"/>
              <a:t> </a:t>
            </a:r>
            <a:r>
              <a:rPr lang="en-US" sz="3200" dirty="0" err="1"/>
              <a:t>versi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mana</a:t>
            </a:r>
            <a:r>
              <a:rPr lang="en-US" sz="3200" dirty="0"/>
              <a:t> paling </a:t>
            </a:r>
            <a:r>
              <a:rPr lang="en-US" sz="3200" dirty="0" err="1"/>
              <a:t>tepat</a:t>
            </a:r>
            <a:r>
              <a:rPr lang="en-US" sz="3200" dirty="0"/>
              <a:t> “</a:t>
            </a:r>
            <a:r>
              <a:rPr lang="en-US" sz="3200" dirty="0" err="1"/>
              <a:t>diterapkan</a:t>
            </a:r>
            <a:r>
              <a:rPr lang="en-US" sz="3200" dirty="0"/>
              <a:t>”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situasi</a:t>
            </a:r>
            <a:r>
              <a:rPr lang="en-US" sz="3200" dirty="0"/>
              <a:t> </a:t>
            </a:r>
            <a:r>
              <a:rPr lang="en-US" sz="3200" dirty="0" err="1"/>
              <a:t>tertentu</a:t>
            </a:r>
            <a:r>
              <a:rPr lang="en-US" sz="3200" dirty="0"/>
              <a:t>. </a:t>
            </a:r>
            <a:r>
              <a:rPr lang="en-US" sz="3200" dirty="0" err="1"/>
              <a:t>Atau</a:t>
            </a:r>
            <a:r>
              <a:rPr lang="en-US" sz="3200" dirty="0"/>
              <a:t>, </a:t>
            </a:r>
            <a:r>
              <a:rPr lang="en-US" sz="3200" dirty="0" err="1"/>
              <a:t>kita</a:t>
            </a:r>
            <a:r>
              <a:rPr lang="en-US" sz="3200" dirty="0"/>
              <a:t> </a:t>
            </a:r>
            <a:r>
              <a:rPr lang="en-US" sz="3200" dirty="0" err="1"/>
              <a:t>meramu</a:t>
            </a:r>
            <a:r>
              <a:rPr lang="en-US" sz="3200" dirty="0"/>
              <a:t> </a:t>
            </a:r>
            <a:r>
              <a:rPr lang="en-US" sz="3200" dirty="0" err="1"/>
              <a:t>kombinasi</a:t>
            </a:r>
            <a:r>
              <a:rPr lang="en-US" sz="3200" dirty="0"/>
              <a:t> </a:t>
            </a:r>
            <a:r>
              <a:rPr lang="en-US" sz="3200" dirty="0" err="1"/>
              <a:t>beragam</a:t>
            </a:r>
            <a:r>
              <a:rPr lang="en-US" sz="3200" dirty="0"/>
              <a:t> </a:t>
            </a:r>
            <a:r>
              <a:rPr lang="en-US" sz="3200" dirty="0" err="1"/>
              <a:t>versi</a:t>
            </a:r>
            <a:r>
              <a:rPr lang="en-US" sz="3200" dirty="0"/>
              <a:t>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mendapatkan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terbaik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9057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Dinamika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522009"/>
            <a:ext cx="645130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Kelima</a:t>
            </a:r>
            <a:r>
              <a:rPr lang="en-US" sz="3200" dirty="0"/>
              <a:t>, </a:t>
            </a:r>
            <a:r>
              <a:rPr lang="en-US" sz="3200" dirty="0" err="1"/>
              <a:t>bagaimana</a:t>
            </a:r>
            <a:r>
              <a:rPr lang="en-US" sz="3200" dirty="0"/>
              <a:t> pun, </a:t>
            </a: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selalu</a:t>
            </a:r>
            <a:r>
              <a:rPr lang="en-US" sz="3200" dirty="0"/>
              <a:t> </a:t>
            </a:r>
            <a:r>
              <a:rPr lang="en-US" sz="3200" dirty="0" err="1"/>
              <a:t>dinamis</a:t>
            </a:r>
            <a:r>
              <a:rPr lang="en-US" sz="3200" dirty="0"/>
              <a:t> –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ada</a:t>
            </a:r>
            <a:r>
              <a:rPr lang="en-US" sz="3200" dirty="0"/>
              <a:t> </a:t>
            </a:r>
            <a:r>
              <a:rPr lang="en-US" sz="3200" dirty="0" err="1"/>
              <a:t>titik</a:t>
            </a:r>
            <a:r>
              <a:rPr lang="en-US" sz="3200" dirty="0"/>
              <a:t> </a:t>
            </a:r>
            <a:r>
              <a:rPr lang="en-US" sz="3200" dirty="0" err="1"/>
              <a:t>henti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r>
              <a:rPr lang="en-US" sz="3200" dirty="0" err="1"/>
              <a:t>Teorema</a:t>
            </a:r>
            <a:r>
              <a:rPr lang="en-US" sz="3200" dirty="0"/>
              <a:t> </a:t>
            </a:r>
            <a:r>
              <a:rPr lang="en-US" sz="3200" dirty="0" err="1"/>
              <a:t>Godel</a:t>
            </a:r>
            <a:r>
              <a:rPr lang="en-US" sz="3200" dirty="0"/>
              <a:t> </a:t>
            </a:r>
            <a:r>
              <a:rPr lang="en-US" sz="3200" dirty="0" err="1"/>
              <a:t>menunjukkan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jelas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formal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berhadapan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kontradiksi</a:t>
            </a:r>
            <a:r>
              <a:rPr lang="en-US" sz="3200" dirty="0"/>
              <a:t>.</a:t>
            </a:r>
          </a:p>
        </p:txBody>
      </p:sp>
      <p:pic>
        <p:nvPicPr>
          <p:cNvPr id="13314" name="Picture 2" descr="A never ending journey | English Others Poem | Sree Laksh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137" y="1102516"/>
            <a:ext cx="3978442" cy="556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933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3841423" y="216486"/>
          <a:ext cx="9397080" cy="660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6385" y="1586177"/>
            <a:ext cx="5520858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Secara</a:t>
            </a:r>
            <a:r>
              <a:rPr lang="en-US" sz="3200" dirty="0"/>
              <a:t> </a:t>
            </a:r>
            <a:r>
              <a:rPr lang="en-US" sz="3200" dirty="0" err="1"/>
              <a:t>astronomis</a:t>
            </a:r>
            <a:r>
              <a:rPr lang="en-US" sz="3200" dirty="0"/>
              <a:t>, yang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patokan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menentukan</a:t>
            </a:r>
            <a:r>
              <a:rPr lang="en-US" sz="3200" dirty="0"/>
              <a:t> </a:t>
            </a:r>
            <a:r>
              <a:rPr lang="en-US" sz="3200" dirty="0" err="1"/>
              <a:t>awal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akhirnya</a:t>
            </a:r>
            <a:r>
              <a:rPr lang="en-US" sz="3200" dirty="0"/>
              <a:t> </a:t>
            </a:r>
            <a:r>
              <a:rPr lang="en-US" sz="3200" dirty="0" err="1"/>
              <a:t>waktu</a:t>
            </a:r>
            <a:r>
              <a:rPr lang="en-US" sz="3200" dirty="0"/>
              <a:t> </a:t>
            </a:r>
            <a:r>
              <a:rPr lang="en-US" sz="3200" dirty="0" err="1"/>
              <a:t>salat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 </a:t>
            </a:r>
            <a:r>
              <a:rPr lang="en-US" sz="3200" dirty="0" err="1"/>
              <a:t>letak</a:t>
            </a:r>
            <a:r>
              <a:rPr lang="en-US" sz="3200" dirty="0"/>
              <a:t> </a:t>
            </a:r>
            <a:r>
              <a:rPr lang="en-US" sz="3200" dirty="0" err="1"/>
              <a:t>posisi</a:t>
            </a:r>
            <a:r>
              <a:rPr lang="en-US" sz="3200" dirty="0"/>
              <a:t> </a:t>
            </a:r>
            <a:r>
              <a:rPr lang="en-US" sz="3200" dirty="0" err="1"/>
              <a:t>matahari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perjalanan</a:t>
            </a:r>
            <a:r>
              <a:rPr lang="en-US" sz="3200" dirty="0"/>
              <a:t> </a:t>
            </a:r>
            <a:r>
              <a:rPr lang="en-US" sz="3200" dirty="0" err="1"/>
              <a:t>semu</a:t>
            </a:r>
            <a:r>
              <a:rPr lang="en-US" sz="3200" dirty="0"/>
              <a:t> di </a:t>
            </a:r>
            <a:r>
              <a:rPr lang="en-US" sz="3200" dirty="0" err="1"/>
              <a:t>sekitaran</a:t>
            </a:r>
            <a:r>
              <a:rPr lang="en-US" sz="3200" dirty="0"/>
              <a:t> </a:t>
            </a:r>
            <a:r>
              <a:rPr lang="en-US" sz="3200" dirty="0" err="1"/>
              <a:t>Ekliptika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2187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Periodik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2099522"/>
            <a:ext cx="5681279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/>
              <a:t>Berulang</a:t>
            </a:r>
            <a:r>
              <a:rPr lang="en-US" sz="3200" dirty="0" smtClean="0"/>
              <a:t> </a:t>
            </a:r>
            <a:r>
              <a:rPr lang="en-US" sz="3200" dirty="0" err="1" smtClean="0"/>
              <a:t>tiap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Koreksi</a:t>
            </a:r>
            <a:r>
              <a:rPr lang="en-US" sz="3200" dirty="0" smtClean="0"/>
              <a:t> </a:t>
            </a:r>
            <a:r>
              <a:rPr lang="en-US" sz="3200" dirty="0" err="1" smtClean="0"/>
              <a:t>kabisat</a:t>
            </a:r>
            <a:r>
              <a:rPr lang="en-US" sz="3200" dirty="0" smtClean="0"/>
              <a:t>: 29 </a:t>
            </a:r>
            <a:r>
              <a:rPr lang="en-US" sz="3200" dirty="0" err="1" smtClean="0"/>
              <a:t>Februari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Diskusi</a:t>
            </a:r>
            <a:r>
              <a:rPr lang="en-US" sz="3200" dirty="0" smtClean="0"/>
              <a:t> </a:t>
            </a:r>
            <a:r>
              <a:rPr lang="en-US" sz="3200" dirty="0" err="1" smtClean="0"/>
              <a:t>Interpretasi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704" y="819418"/>
            <a:ext cx="5252537" cy="561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38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3841423" y="216486"/>
          <a:ext cx="9397080" cy="660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6385" y="1586177"/>
            <a:ext cx="5520858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Kalender</a:t>
            </a:r>
            <a:r>
              <a:rPr lang="en-US" sz="3200" dirty="0"/>
              <a:t> Islam </a:t>
            </a:r>
            <a:r>
              <a:rPr lang="en-US" sz="3200" dirty="0" err="1"/>
              <a:t>menggunakan</a:t>
            </a:r>
            <a:r>
              <a:rPr lang="en-US" sz="3200" dirty="0"/>
              <a:t> </a:t>
            </a:r>
            <a:r>
              <a:rPr lang="en-US" sz="3200" dirty="0" err="1"/>
              <a:t>peredaran</a:t>
            </a:r>
            <a:r>
              <a:rPr lang="en-US" sz="3200" dirty="0"/>
              <a:t> </a:t>
            </a:r>
            <a:r>
              <a:rPr lang="en-US" sz="3200" dirty="0" err="1"/>
              <a:t>bulan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acuannya</a:t>
            </a:r>
            <a:r>
              <a:rPr lang="en-US" sz="3200" dirty="0"/>
              <a:t>, </a:t>
            </a:r>
            <a:r>
              <a:rPr lang="en-US" sz="3200" dirty="0" err="1"/>
              <a:t>sedangkan</a:t>
            </a:r>
            <a:r>
              <a:rPr lang="en-US" sz="3200" dirty="0"/>
              <a:t> </a:t>
            </a:r>
            <a:r>
              <a:rPr lang="en-US" sz="3200" dirty="0" err="1"/>
              <a:t>kalender</a:t>
            </a:r>
            <a:r>
              <a:rPr lang="en-US" sz="3200" dirty="0"/>
              <a:t> </a:t>
            </a:r>
            <a:r>
              <a:rPr lang="en-US" sz="3200" dirty="0" err="1"/>
              <a:t>biasa</a:t>
            </a:r>
            <a:r>
              <a:rPr lang="en-US" sz="3200" dirty="0"/>
              <a:t> (</a:t>
            </a:r>
            <a:r>
              <a:rPr lang="en-US" sz="3200" dirty="0" err="1"/>
              <a:t>Kalender</a:t>
            </a:r>
            <a:r>
              <a:rPr lang="en-US" sz="3200" dirty="0"/>
              <a:t> </a:t>
            </a:r>
            <a:r>
              <a:rPr lang="en-US" sz="3200" dirty="0" err="1"/>
              <a:t>Masehi</a:t>
            </a:r>
            <a:r>
              <a:rPr lang="en-US" sz="3200" dirty="0"/>
              <a:t>) </a:t>
            </a:r>
            <a:r>
              <a:rPr lang="en-US" sz="3200" dirty="0" err="1"/>
              <a:t>menggunakan</a:t>
            </a:r>
            <a:r>
              <a:rPr lang="en-US" sz="3200" dirty="0"/>
              <a:t> </a:t>
            </a:r>
            <a:r>
              <a:rPr lang="en-US" sz="3200" dirty="0" err="1"/>
              <a:t>peredaran</a:t>
            </a:r>
            <a:r>
              <a:rPr lang="en-US" sz="3200" dirty="0"/>
              <a:t> </a:t>
            </a:r>
            <a:r>
              <a:rPr lang="en-US" sz="3200" dirty="0" err="1"/>
              <a:t>matahari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7845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Dinamis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2099522"/>
            <a:ext cx="5681279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/>
              <a:t>Bulan</a:t>
            </a:r>
            <a:r>
              <a:rPr lang="en-US" sz="3200" dirty="0" smtClean="0"/>
              <a:t> – </a:t>
            </a:r>
            <a:r>
              <a:rPr lang="en-US" sz="3200" dirty="0" err="1" smtClean="0"/>
              <a:t>Matahari</a:t>
            </a:r>
            <a:r>
              <a:rPr lang="en-US" sz="3200" dirty="0" smtClean="0"/>
              <a:t> – </a:t>
            </a:r>
            <a:r>
              <a:rPr lang="en-US" sz="3200" dirty="0" err="1" smtClean="0"/>
              <a:t>Bumi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Visibilitas</a:t>
            </a:r>
            <a:r>
              <a:rPr lang="en-US" sz="3200" dirty="0" smtClean="0"/>
              <a:t>: </a:t>
            </a:r>
            <a:r>
              <a:rPr lang="en-US" sz="3200" dirty="0" err="1" smtClean="0"/>
              <a:t>situasi</a:t>
            </a:r>
            <a:r>
              <a:rPr lang="en-US" sz="3200" dirty="0" smtClean="0"/>
              <a:t> </a:t>
            </a:r>
            <a:r>
              <a:rPr lang="en-US" sz="3200" dirty="0" err="1" smtClean="0"/>
              <a:t>rukyat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Hisab</a:t>
            </a:r>
            <a:r>
              <a:rPr lang="en-US" sz="3200" dirty="0" smtClean="0"/>
              <a:t> </a:t>
            </a:r>
            <a:r>
              <a:rPr lang="en-US" sz="3200" dirty="0" err="1" smtClean="0"/>
              <a:t>wujud</a:t>
            </a:r>
            <a:r>
              <a:rPr lang="en-US" sz="3200" dirty="0" smtClean="0"/>
              <a:t> </a:t>
            </a:r>
            <a:r>
              <a:rPr lang="en-US" sz="3200" dirty="0" err="1" smtClean="0"/>
              <a:t>hilal</a:t>
            </a:r>
            <a:r>
              <a:rPr lang="en-US" sz="3200" dirty="0" smtClean="0"/>
              <a:t> – KHGT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Ragam</a:t>
            </a:r>
            <a:r>
              <a:rPr lang="en-US" sz="3200" dirty="0" smtClean="0"/>
              <a:t> </a:t>
            </a:r>
            <a:r>
              <a:rPr lang="en-US" sz="3200" dirty="0" err="1" smtClean="0"/>
              <a:t>Interpretasi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979" y="1074482"/>
            <a:ext cx="7046657" cy="527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30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3841423" y="216486"/>
          <a:ext cx="9397080" cy="660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6385" y="1586177"/>
            <a:ext cx="5520858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/>
              <a:t>Kiblat</a:t>
            </a:r>
            <a:r>
              <a:rPr lang="en-US" sz="3200" dirty="0"/>
              <a:t> </a:t>
            </a:r>
            <a:r>
              <a:rPr lang="en-US" sz="3200" dirty="0" err="1"/>
              <a:t>merujuk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arah</a:t>
            </a:r>
            <a:r>
              <a:rPr lang="en-US" sz="3200" dirty="0"/>
              <a:t> yang </a:t>
            </a:r>
            <a:r>
              <a:rPr lang="en-US" sz="3200" dirty="0" err="1"/>
              <a:t>dituju</a:t>
            </a:r>
            <a:r>
              <a:rPr lang="en-US" sz="3200" dirty="0"/>
              <a:t> </a:t>
            </a:r>
            <a:r>
              <a:rPr lang="en-US" sz="3200" dirty="0" err="1"/>
              <a:t>saat</a:t>
            </a:r>
            <a:r>
              <a:rPr lang="en-US" sz="3200" dirty="0"/>
              <a:t> </a:t>
            </a:r>
            <a:r>
              <a:rPr lang="en-US" sz="3200" dirty="0" err="1"/>
              <a:t>seorang</a:t>
            </a:r>
            <a:r>
              <a:rPr lang="en-US" sz="3200" dirty="0"/>
              <a:t> Muslim </a:t>
            </a:r>
            <a:r>
              <a:rPr lang="en-US" sz="3200" dirty="0" err="1"/>
              <a:t>mendirikan</a:t>
            </a:r>
            <a:r>
              <a:rPr lang="en-US" sz="3200" dirty="0"/>
              <a:t> </a:t>
            </a:r>
            <a:r>
              <a:rPr lang="en-US" sz="3200" dirty="0" err="1"/>
              <a:t>salat</a:t>
            </a:r>
            <a:r>
              <a:rPr lang="en-US" sz="3200" dirty="0"/>
              <a:t>. </a:t>
            </a:r>
            <a:r>
              <a:rPr lang="en-US" sz="3200" dirty="0" err="1"/>
              <a:t>Arah</a:t>
            </a:r>
            <a:r>
              <a:rPr lang="en-US" sz="3200" dirty="0"/>
              <a:t> </a:t>
            </a:r>
            <a:r>
              <a:rPr lang="en-US" sz="3200" dirty="0" err="1"/>
              <a:t>kiblat</a:t>
            </a:r>
            <a:r>
              <a:rPr lang="en-US" sz="3200" dirty="0"/>
              <a:t> </a:t>
            </a:r>
            <a:r>
              <a:rPr lang="en-US" sz="3200" dirty="0" err="1"/>
              <a:t>mengarah</a:t>
            </a:r>
            <a:r>
              <a:rPr lang="en-US" sz="3200" dirty="0"/>
              <a:t> </a:t>
            </a:r>
            <a:r>
              <a:rPr lang="en-US" sz="3200" dirty="0" err="1"/>
              <a:t>ke</a:t>
            </a:r>
            <a:r>
              <a:rPr lang="en-US" sz="3200" dirty="0"/>
              <a:t> </a:t>
            </a:r>
            <a:r>
              <a:rPr lang="en-US" sz="3200" dirty="0" err="1" smtClean="0"/>
              <a:t>Kabah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Mudah</a:t>
            </a:r>
            <a:r>
              <a:rPr lang="en-US" sz="3200" dirty="0" smtClean="0"/>
              <a:t>: </a:t>
            </a:r>
            <a:r>
              <a:rPr lang="en-US" sz="3200" dirty="0" err="1" smtClean="0"/>
              <a:t>masuk</a:t>
            </a:r>
            <a:r>
              <a:rPr lang="en-US" sz="3200" dirty="0" smtClean="0"/>
              <a:t> Masjid Haram </a:t>
            </a:r>
            <a:r>
              <a:rPr lang="en-US" sz="3200" dirty="0" err="1" smtClean="0"/>
              <a:t>lalu</a:t>
            </a:r>
            <a:r>
              <a:rPr lang="en-US" sz="3200" dirty="0" smtClean="0"/>
              <a:t> </a:t>
            </a:r>
            <a:r>
              <a:rPr lang="en-US" sz="3200" dirty="0" err="1" smtClean="0"/>
              <a:t>menghadap</a:t>
            </a:r>
            <a:r>
              <a:rPr lang="en-US" sz="3200" dirty="0" smtClean="0"/>
              <a:t> </a:t>
            </a:r>
            <a:r>
              <a:rPr lang="en-US" sz="3200" dirty="0" err="1"/>
              <a:t>K</a:t>
            </a:r>
            <a:r>
              <a:rPr lang="en-US" sz="3200" dirty="0" err="1" smtClean="0"/>
              <a:t>abah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0119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Sangat</a:t>
            </a:r>
            <a:r>
              <a:rPr lang="en-US" sz="6600" dirty="0" smtClean="0">
                <a:solidFill>
                  <a:srgbClr val="FFFF00"/>
                </a:solidFill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</a:rPr>
              <a:t>Sulit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1618262"/>
            <a:ext cx="6066290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/>
              <a:t>Bumi</a:t>
            </a:r>
            <a:r>
              <a:rPr lang="en-US" sz="3200" dirty="0" smtClean="0"/>
              <a:t> </a:t>
            </a:r>
            <a:r>
              <a:rPr lang="en-US" sz="3200" dirty="0" err="1" smtClean="0"/>
              <a:t>Bulat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Indonesia-Arab = 9000 km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Terhalang</a:t>
            </a:r>
            <a:r>
              <a:rPr lang="en-US" sz="3200" dirty="0" smtClean="0"/>
              <a:t> </a:t>
            </a:r>
            <a:r>
              <a:rPr lang="en-US" sz="3200" dirty="0" err="1" smtClean="0"/>
              <a:t>lengkung</a:t>
            </a:r>
            <a:r>
              <a:rPr lang="en-US" sz="3200" dirty="0" smtClean="0"/>
              <a:t> = 4,5 km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Koreksi</a:t>
            </a:r>
            <a:r>
              <a:rPr lang="en-US" sz="3200" dirty="0" smtClean="0"/>
              <a:t> = 2000 kali </a:t>
            </a:r>
            <a:r>
              <a:rPr lang="en-US" sz="3200" dirty="0" err="1" smtClean="0"/>
              <a:t>belok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Alternatif</a:t>
            </a:r>
            <a:r>
              <a:rPr lang="en-US" sz="3200" dirty="0" smtClean="0"/>
              <a:t> 180 </a:t>
            </a:r>
            <a:r>
              <a:rPr lang="en-US" sz="3200" dirty="0" err="1" smtClean="0"/>
              <a:t>Derajat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18434" name="Picture 2" descr="https://tdjamaluddin.com/wp-content/uploads/2010/12/arah-kiblat-salmanitb.jpg?w=468&amp;h=33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t="6690" r="17120" b="4876"/>
          <a:stretch/>
        </p:blipFill>
        <p:spPr bwMode="auto">
          <a:xfrm>
            <a:off x="5967663" y="802106"/>
            <a:ext cx="5967663" cy="577306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061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>
                <a:solidFill>
                  <a:srgbClr val="FFFF00"/>
                </a:solidFill>
              </a:rPr>
              <a:t>1 </a:t>
            </a:r>
            <a:r>
              <a:rPr lang="en-US" sz="6600" dirty="0" err="1" smtClean="0">
                <a:solidFill>
                  <a:srgbClr val="FFFF00"/>
                </a:solidFill>
              </a:rPr>
              <a:t>Derajat</a:t>
            </a:r>
            <a:endParaRPr lang="en-US" sz="6600" dirty="0">
              <a:solidFill>
                <a:srgbClr val="FFFF00"/>
              </a:solidFill>
            </a:endParaRPr>
          </a:p>
        </p:txBody>
      </p:sp>
      <p:pic>
        <p:nvPicPr>
          <p:cNvPr id="18434" name="Picture 2" descr="https://tdjamaluddin.com/wp-content/uploads/2010/12/arah-kiblat-salmanitb.jpg?w=468&amp;h=33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t="6690" r="17120" b="4876"/>
          <a:stretch/>
        </p:blipFill>
        <p:spPr bwMode="auto">
          <a:xfrm>
            <a:off x="6304545" y="802106"/>
            <a:ext cx="5967663" cy="577306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2099522"/>
            <a:ext cx="6467342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9000 km /180 = 50 km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pi = 3,14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melenceng</a:t>
            </a:r>
            <a:r>
              <a:rPr lang="en-US" sz="3200" dirty="0" smtClean="0"/>
              <a:t> = 50 x 3,14 = 157 km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Jogja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Semarang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52565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897" y="171718"/>
            <a:ext cx="9905998" cy="1905000"/>
          </a:xfrm>
        </p:spPr>
        <p:txBody>
          <a:bodyPr>
            <a:normAutofit/>
          </a:bodyPr>
          <a:lstStyle/>
          <a:p>
            <a:pPr algn="l"/>
            <a:r>
              <a:rPr lang="en-US" sz="6600" dirty="0" err="1" smtClean="0">
                <a:solidFill>
                  <a:srgbClr val="FFFF00"/>
                </a:solidFill>
              </a:rPr>
              <a:t>Lurus</a:t>
            </a:r>
            <a:r>
              <a:rPr lang="en-US" sz="6600" dirty="0" smtClean="0">
                <a:solidFill>
                  <a:srgbClr val="FFFF00"/>
                </a:solidFill>
              </a:rPr>
              <a:t>?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4" y="2099522"/>
            <a:ext cx="3948732" cy="46702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/>
              <a:t>Asumsi</a:t>
            </a:r>
            <a:r>
              <a:rPr lang="en-US" sz="3200" dirty="0" smtClean="0"/>
              <a:t> Euclid: </a:t>
            </a:r>
          </a:p>
          <a:p>
            <a:pPr marL="0" indent="0">
              <a:buNone/>
            </a:pPr>
            <a:r>
              <a:rPr lang="en-US" sz="3200" dirty="0" err="1" smtClean="0"/>
              <a:t>ada</a:t>
            </a:r>
            <a:r>
              <a:rPr lang="en-US" sz="3200" dirty="0" smtClean="0"/>
              <a:t> </a:t>
            </a:r>
            <a:r>
              <a:rPr lang="en-US" sz="3200" dirty="0" err="1" smtClean="0"/>
              <a:t>lurus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Einstein, Poincare, Russell:</a:t>
            </a:r>
          </a:p>
          <a:p>
            <a:pPr marL="0" indent="0">
              <a:buNone/>
            </a:pPr>
            <a:r>
              <a:rPr lang="en-US" sz="3200" dirty="0" err="1" smtClean="0"/>
              <a:t>ada</a:t>
            </a:r>
            <a:r>
              <a:rPr lang="en-US" sz="3200" dirty="0" smtClean="0"/>
              <a:t> </a:t>
            </a:r>
            <a:r>
              <a:rPr lang="en-US" sz="3200" dirty="0" err="1" smtClean="0"/>
              <a:t>medan</a:t>
            </a:r>
            <a:r>
              <a:rPr lang="en-US" sz="3200" dirty="0" smtClean="0"/>
              <a:t> </a:t>
            </a:r>
            <a:r>
              <a:rPr lang="en-US" sz="3200" dirty="0" err="1" smtClean="0"/>
              <a:t>lengkung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20482" name="Picture 2" descr="Exploring the Shape of the Universe: Non-Euclidean and Euclidean Geometries  in Cosm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84" y="1629736"/>
            <a:ext cx="8113239" cy="499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551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="" xmlns:a16="http://schemas.microsoft.com/office/drawing/2014/main" id="{D6D7A0BC-0046-4CAA-8E7F-DCAFE511E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7C6334F-6411-41EC-AD7D-179EDD8B58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E6B02CEE-3AF8-4349-9B3E-8970E6DF62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AA01CF0-3FB5-44EB-B7DE-F2E86374C2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" name="Group 1"/>
          <p:cNvGrpSpPr/>
          <p:nvPr/>
        </p:nvGrpSpPr>
        <p:grpSpPr>
          <a:xfrm>
            <a:off x="4595083" y="811923"/>
            <a:ext cx="3120663" cy="4579175"/>
            <a:chOff x="5705475" y="2141285"/>
            <a:chExt cx="3120663" cy="4579175"/>
          </a:xfrm>
        </p:grpSpPr>
        <p:pic>
          <p:nvPicPr>
            <p:cNvPr id="3" name="Picture 2" descr="https://nuansa.co/wp-content/uploads/2024/02/7-Pintu-Anugerah-1-600x60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t="14356" r="23520" b="3841"/>
            <a:stretch/>
          </p:blipFill>
          <p:spPr bwMode="auto">
            <a:xfrm>
              <a:off x="5705475" y="2141285"/>
              <a:ext cx="3120663" cy="457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ttps://i0.wp.com/nuansa.co/wp-content/uploads/2023/02/logika-futuristik-web-2.jpg?fit=600%2C600&amp;ssl=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88" t="39200" r="28377" b="44959"/>
            <a:stretch/>
          </p:blipFill>
          <p:spPr bwMode="auto">
            <a:xfrm>
              <a:off x="6410691" y="2298330"/>
              <a:ext cx="1640643" cy="56197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1"/>
            <p:cNvSpPr txBox="1">
              <a:spLocks/>
            </p:cNvSpPr>
            <p:nvPr/>
          </p:nvSpPr>
          <p:spPr>
            <a:xfrm>
              <a:off x="7492954" y="2308964"/>
              <a:ext cx="579646" cy="56197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2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548624" y="775827"/>
            <a:ext cx="3196843" cy="4615271"/>
            <a:chOff x="8548624" y="1208961"/>
            <a:chExt cx="3196843" cy="4615271"/>
          </a:xfrm>
        </p:grpSpPr>
        <p:grpSp>
          <p:nvGrpSpPr>
            <p:cNvPr id="4" name="Group 3"/>
            <p:cNvGrpSpPr/>
            <p:nvPr/>
          </p:nvGrpSpPr>
          <p:grpSpPr>
            <a:xfrm>
              <a:off x="8548624" y="1208961"/>
              <a:ext cx="3196843" cy="4615271"/>
              <a:chOff x="7032641" y="1172865"/>
              <a:chExt cx="3337993" cy="4652519"/>
            </a:xfrm>
          </p:grpSpPr>
          <p:pic>
            <p:nvPicPr>
              <p:cNvPr id="10" name="Picture 2" descr="https://pamanapiq.files.wordpress.com/2023/02/black-and-yellow-modern-two-side-book-cover.png?w=64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2641" y="1172865"/>
                <a:ext cx="3337993" cy="46525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 descr="https://i0.wp.com/nuansa.co/wp-content/uploads/2023/02/logika-futuristik-web-2.jpg?fit=600%2C600&amp;ssl=1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88" t="39200" r="28377" b="44959"/>
              <a:stretch/>
            </p:blipFill>
            <p:spPr bwMode="auto">
              <a:xfrm>
                <a:off x="8021599" y="1690342"/>
                <a:ext cx="1485709" cy="508905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Title 1"/>
            <p:cNvSpPr txBox="1">
              <a:spLocks/>
            </p:cNvSpPr>
            <p:nvPr/>
          </p:nvSpPr>
          <p:spPr>
            <a:xfrm>
              <a:off x="10427738" y="1746359"/>
              <a:ext cx="523848" cy="55295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3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4" name="Picture 2" descr="https://i0.wp.com/nuansa.co/wp-content/uploads/2023/02/logika-futuristik-web-2.jpg?fit=600%2C600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14240" r="25280" b="3056"/>
          <a:stretch/>
        </p:blipFill>
        <p:spPr bwMode="auto">
          <a:xfrm>
            <a:off x="430492" y="775827"/>
            <a:ext cx="3116184" cy="46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735818" y="6080549"/>
            <a:ext cx="5197235" cy="755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err="1" smtClean="0">
                <a:solidFill>
                  <a:srgbClr val="FFFF00"/>
                </a:solidFill>
              </a:rPr>
              <a:t>Trilogi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Futuristik</a:t>
            </a:r>
            <a:r>
              <a:rPr lang="en-US" sz="4000" dirty="0" smtClean="0">
                <a:solidFill>
                  <a:srgbClr val="FFFF00"/>
                </a:solidFill>
              </a:rPr>
              <a:t>: </a:t>
            </a:r>
          </a:p>
          <a:p>
            <a:r>
              <a:rPr lang="en-US" sz="4000" dirty="0" err="1" smtClean="0">
                <a:solidFill>
                  <a:srgbClr val="FFFF00"/>
                </a:solidFill>
              </a:rPr>
              <a:t>Terima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Kasih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119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AA536D-AD99-4424-8E2F-BA8107A9B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2865" y="3352801"/>
            <a:ext cx="5559249" cy="170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pamanAPIQ.com</a:t>
            </a:r>
            <a:endParaRPr lang="id-ID" sz="4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94" y="80211"/>
            <a:ext cx="3646922" cy="6593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24" y="104274"/>
            <a:ext cx="3214237" cy="65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22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9880</TotalTime>
  <Words>1127</Words>
  <Application>Microsoft Office PowerPoint</Application>
  <PresentationFormat>Widescreen</PresentationFormat>
  <Paragraphs>195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Century Gothic</vt:lpstr>
      <vt:lpstr>Vapor Trail</vt:lpstr>
      <vt:lpstr>Peran Ontologi Matematika</vt:lpstr>
      <vt:lpstr>Matematika Pasti Benar?</vt:lpstr>
      <vt:lpstr>Math Sehebat Itu?</vt:lpstr>
      <vt:lpstr>PowerPoint Presentation</vt:lpstr>
      <vt:lpstr>PowerPoint Presentation</vt:lpstr>
      <vt:lpstr>PowerPoint Presentation</vt:lpstr>
      <vt:lpstr>2 + 3 = 5</vt:lpstr>
      <vt:lpstr>Keunggulan Math</vt:lpstr>
      <vt:lpstr>Realitas Penentu</vt:lpstr>
      <vt:lpstr>Logika</vt:lpstr>
      <vt:lpstr>Esensialis</vt:lpstr>
      <vt:lpstr>Paradoks</vt:lpstr>
      <vt:lpstr>PowerPoint Presentation</vt:lpstr>
      <vt:lpstr>Principia</vt:lpstr>
      <vt:lpstr>Godel</vt:lpstr>
      <vt:lpstr>Relevan</vt:lpstr>
      <vt:lpstr>Jaga Resiko</vt:lpstr>
      <vt:lpstr>PowerPoint Presentation</vt:lpstr>
      <vt:lpstr>Interpretasi</vt:lpstr>
      <vt:lpstr>Kategori</vt:lpstr>
      <vt:lpstr>Univalent</vt:lpstr>
      <vt:lpstr>Post-Data</vt:lpstr>
      <vt:lpstr>PowerPoint Presentation</vt:lpstr>
      <vt:lpstr>Ontologi Matematika</vt:lpstr>
      <vt:lpstr>PowerPoint Presentation</vt:lpstr>
      <vt:lpstr>Keragaman</vt:lpstr>
      <vt:lpstr>Saling Belajar</vt:lpstr>
      <vt:lpstr>Teori-Praktis</vt:lpstr>
      <vt:lpstr>Dinamika</vt:lpstr>
      <vt:lpstr>PowerPoint Presentation</vt:lpstr>
      <vt:lpstr>Periodik</vt:lpstr>
      <vt:lpstr>PowerPoint Presentation</vt:lpstr>
      <vt:lpstr>Dinamis</vt:lpstr>
      <vt:lpstr>PowerPoint Presentation</vt:lpstr>
      <vt:lpstr>Sangat Sulit</vt:lpstr>
      <vt:lpstr>1 Derajat</vt:lpstr>
      <vt:lpstr>Lurus?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PseudoSains</dc:title>
  <dc:creator>syifa azzahra</dc:creator>
  <cp:lastModifiedBy>syifa azzahra</cp:lastModifiedBy>
  <cp:revision>392</cp:revision>
  <dcterms:created xsi:type="dcterms:W3CDTF">2023-10-15T12:44:22Z</dcterms:created>
  <dcterms:modified xsi:type="dcterms:W3CDTF">2024-07-09T01:33:00Z</dcterms:modified>
</cp:coreProperties>
</file>