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8" r:id="rId4"/>
    <p:sldId id="259" r:id="rId5"/>
    <p:sldId id="260" r:id="rId6"/>
    <p:sldId id="261" r:id="rId7"/>
    <p:sldId id="262" r:id="rId8"/>
    <p:sldId id="263" r:id="rId9"/>
    <p:sldId id="264" r:id="rId10"/>
    <p:sldId id="265"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7" r:id="rId29"/>
    <p:sldId id="286" r:id="rId30"/>
    <p:sldId id="288" r:id="rId31"/>
    <p:sldId id="289" r:id="rId32"/>
    <p:sldId id="290" r:id="rId33"/>
    <p:sldId id="291" r:id="rId34"/>
    <p:sldId id="292" r:id="rId35"/>
    <p:sldId id="293" r:id="rId36"/>
    <p:sldId id="294" r:id="rId37"/>
    <p:sldId id="295" r:id="rId38"/>
    <p:sldId id="26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5" d="100"/>
          <a:sy n="85" d="100"/>
        </p:scale>
        <p:origin x="96" y="108"/>
      </p:cViewPr>
      <p:guideLst/>
    </p:cSldViewPr>
  </p:slideViewPr>
  <p:notesTextViewPr>
    <p:cViewPr>
      <p:scale>
        <a:sx n="1" d="1"/>
        <a:sy n="1" d="1"/>
      </p:scale>
      <p:origin x="0" y="0"/>
    </p:cViewPr>
  </p:notesTextViewPr>
  <p:sorterViewPr>
    <p:cViewPr>
      <p:scale>
        <a:sx n="90" d="100"/>
        <a:sy n="9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F96795-8815-4C0F-B85C-C6EE3A98B8C1}"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7133B840-522F-4324-AD20-2B6E95F80676}">
      <dgm:prSet phldrT="[Text]"/>
      <dgm:spPr/>
      <dgm:t>
        <a:bodyPr/>
        <a:lstStyle/>
        <a:p>
          <a:r>
            <a:rPr lang="en-US" dirty="0" err="1" smtClean="0"/>
            <a:t>Sejarah</a:t>
          </a:r>
          <a:endParaRPr lang="en-US" dirty="0"/>
        </a:p>
      </dgm:t>
    </dgm:pt>
    <dgm:pt modelId="{D34B09C7-4BA3-4EE9-934B-ACC482FD042F}" type="parTrans" cxnId="{E74C54BA-DE9E-4898-A392-B9EF32E479B7}">
      <dgm:prSet/>
      <dgm:spPr/>
      <dgm:t>
        <a:bodyPr/>
        <a:lstStyle/>
        <a:p>
          <a:endParaRPr lang="en-US"/>
        </a:p>
      </dgm:t>
    </dgm:pt>
    <dgm:pt modelId="{C67D346C-72EF-478F-9B07-935BB312B8C7}" type="sibTrans" cxnId="{E74C54BA-DE9E-4898-A392-B9EF32E479B7}">
      <dgm:prSet/>
      <dgm:spPr/>
      <dgm:t>
        <a:bodyPr/>
        <a:lstStyle/>
        <a:p>
          <a:endParaRPr lang="en-US"/>
        </a:p>
      </dgm:t>
    </dgm:pt>
    <dgm:pt modelId="{17AA38DF-5F6B-4718-AB7F-D0AAF85A2C8F}">
      <dgm:prSet phldrT="[Text]"/>
      <dgm:spPr/>
      <dgm:t>
        <a:bodyPr/>
        <a:lstStyle/>
        <a:p>
          <a:r>
            <a:rPr lang="en-US" dirty="0" err="1" smtClean="0"/>
            <a:t>Etika</a:t>
          </a:r>
          <a:endParaRPr lang="en-US" dirty="0"/>
        </a:p>
      </dgm:t>
    </dgm:pt>
    <dgm:pt modelId="{E5238352-D4DF-48B2-813F-6C63E1A40469}" type="parTrans" cxnId="{25F7E5FE-9D9F-4F9E-9D1F-4A5E35346B5E}">
      <dgm:prSet/>
      <dgm:spPr/>
      <dgm:t>
        <a:bodyPr/>
        <a:lstStyle/>
        <a:p>
          <a:endParaRPr lang="en-US"/>
        </a:p>
      </dgm:t>
    </dgm:pt>
    <dgm:pt modelId="{61FEB30C-7CBF-43A1-AFC9-4F3D152ADB2D}" type="sibTrans" cxnId="{25F7E5FE-9D9F-4F9E-9D1F-4A5E35346B5E}">
      <dgm:prSet/>
      <dgm:spPr/>
      <dgm:t>
        <a:bodyPr/>
        <a:lstStyle/>
        <a:p>
          <a:endParaRPr lang="en-US"/>
        </a:p>
      </dgm:t>
    </dgm:pt>
    <dgm:pt modelId="{373D1021-E56B-4688-BF19-655E745CDA58}">
      <dgm:prSet phldrT="[Text]"/>
      <dgm:spPr/>
      <dgm:t>
        <a:bodyPr/>
        <a:lstStyle/>
        <a:p>
          <a:r>
            <a:rPr lang="en-US" dirty="0" err="1" smtClean="0"/>
            <a:t>Ontologi</a:t>
          </a:r>
          <a:endParaRPr lang="en-US" dirty="0"/>
        </a:p>
      </dgm:t>
    </dgm:pt>
    <dgm:pt modelId="{AB100CEB-4C70-4E6A-95F7-B1DD154EF1A3}" type="parTrans" cxnId="{EFFB6A2F-E0A8-46F9-A380-51F93612F076}">
      <dgm:prSet/>
      <dgm:spPr/>
      <dgm:t>
        <a:bodyPr/>
        <a:lstStyle/>
        <a:p>
          <a:endParaRPr lang="en-US"/>
        </a:p>
      </dgm:t>
    </dgm:pt>
    <dgm:pt modelId="{F888FD1B-80CC-457D-B851-DC20ADD8621E}" type="sibTrans" cxnId="{EFFB6A2F-E0A8-46F9-A380-51F93612F076}">
      <dgm:prSet/>
      <dgm:spPr/>
      <dgm:t>
        <a:bodyPr/>
        <a:lstStyle/>
        <a:p>
          <a:endParaRPr lang="en-US"/>
        </a:p>
      </dgm:t>
    </dgm:pt>
    <dgm:pt modelId="{4BA301A6-1683-41FB-BBD1-299A12D708B5}" type="pres">
      <dgm:prSet presAssocID="{A6F96795-8815-4C0F-B85C-C6EE3A98B8C1}" presName="Name0" presStyleCnt="0">
        <dgm:presLayoutVars>
          <dgm:chMax val="7"/>
          <dgm:chPref val="7"/>
          <dgm:dir/>
        </dgm:presLayoutVars>
      </dgm:prSet>
      <dgm:spPr/>
      <dgm:t>
        <a:bodyPr/>
        <a:lstStyle/>
        <a:p>
          <a:endParaRPr lang="en-US"/>
        </a:p>
      </dgm:t>
    </dgm:pt>
    <dgm:pt modelId="{F80FE087-3BF7-4D5C-8FF3-18437D3AC22F}" type="pres">
      <dgm:prSet presAssocID="{A6F96795-8815-4C0F-B85C-C6EE3A98B8C1}" presName="Name1" presStyleCnt="0"/>
      <dgm:spPr/>
    </dgm:pt>
    <dgm:pt modelId="{7DF2A08A-0728-45F7-9965-7040CB6A9036}" type="pres">
      <dgm:prSet presAssocID="{A6F96795-8815-4C0F-B85C-C6EE3A98B8C1}" presName="cycle" presStyleCnt="0"/>
      <dgm:spPr/>
    </dgm:pt>
    <dgm:pt modelId="{52979120-9518-49C4-9341-C4E26BF83D09}" type="pres">
      <dgm:prSet presAssocID="{A6F96795-8815-4C0F-B85C-C6EE3A98B8C1}" presName="srcNode" presStyleLbl="node1" presStyleIdx="0" presStyleCnt="3"/>
      <dgm:spPr/>
    </dgm:pt>
    <dgm:pt modelId="{AA7504DE-7768-4C19-8BAA-19A330457B0F}" type="pres">
      <dgm:prSet presAssocID="{A6F96795-8815-4C0F-B85C-C6EE3A98B8C1}" presName="conn" presStyleLbl="parChTrans1D2" presStyleIdx="0" presStyleCnt="1"/>
      <dgm:spPr/>
      <dgm:t>
        <a:bodyPr/>
        <a:lstStyle/>
        <a:p>
          <a:endParaRPr lang="en-US"/>
        </a:p>
      </dgm:t>
    </dgm:pt>
    <dgm:pt modelId="{A1EBEC18-09C8-4EF7-A152-35732998D4D1}" type="pres">
      <dgm:prSet presAssocID="{A6F96795-8815-4C0F-B85C-C6EE3A98B8C1}" presName="extraNode" presStyleLbl="node1" presStyleIdx="0" presStyleCnt="3"/>
      <dgm:spPr/>
    </dgm:pt>
    <dgm:pt modelId="{068D254C-A4AA-484B-AEEC-9F6649283408}" type="pres">
      <dgm:prSet presAssocID="{A6F96795-8815-4C0F-B85C-C6EE3A98B8C1}" presName="dstNode" presStyleLbl="node1" presStyleIdx="0" presStyleCnt="3"/>
      <dgm:spPr/>
    </dgm:pt>
    <dgm:pt modelId="{507830BF-0EA9-44A6-AE6B-A3FA0F59B8AF}" type="pres">
      <dgm:prSet presAssocID="{7133B840-522F-4324-AD20-2B6E95F80676}" presName="text_1" presStyleLbl="node1" presStyleIdx="0" presStyleCnt="3">
        <dgm:presLayoutVars>
          <dgm:bulletEnabled val="1"/>
        </dgm:presLayoutVars>
      </dgm:prSet>
      <dgm:spPr/>
      <dgm:t>
        <a:bodyPr/>
        <a:lstStyle/>
        <a:p>
          <a:endParaRPr lang="en-US"/>
        </a:p>
      </dgm:t>
    </dgm:pt>
    <dgm:pt modelId="{FA503543-3B9B-443E-B694-BFC43A9449E4}" type="pres">
      <dgm:prSet presAssocID="{7133B840-522F-4324-AD20-2B6E95F80676}" presName="accent_1" presStyleCnt="0"/>
      <dgm:spPr/>
    </dgm:pt>
    <dgm:pt modelId="{B444DB3A-20B3-452D-8284-04B192CE2300}" type="pres">
      <dgm:prSet presAssocID="{7133B840-522F-4324-AD20-2B6E95F80676}" presName="accentRepeatNode" presStyleLbl="solidFgAcc1" presStyleIdx="0" presStyleCnt="3"/>
      <dgm:spPr/>
    </dgm:pt>
    <dgm:pt modelId="{65AEDE88-52B4-4BF5-A493-C8EAE2C19414}" type="pres">
      <dgm:prSet presAssocID="{17AA38DF-5F6B-4718-AB7F-D0AAF85A2C8F}" presName="text_2" presStyleLbl="node1" presStyleIdx="1" presStyleCnt="3" custLinFactNeighborY="0">
        <dgm:presLayoutVars>
          <dgm:bulletEnabled val="1"/>
        </dgm:presLayoutVars>
      </dgm:prSet>
      <dgm:spPr/>
      <dgm:t>
        <a:bodyPr/>
        <a:lstStyle/>
        <a:p>
          <a:endParaRPr lang="en-US"/>
        </a:p>
      </dgm:t>
    </dgm:pt>
    <dgm:pt modelId="{E04D96D7-8808-4CE8-B0A7-1C2F7E912E83}" type="pres">
      <dgm:prSet presAssocID="{17AA38DF-5F6B-4718-AB7F-D0AAF85A2C8F}" presName="accent_2" presStyleCnt="0"/>
      <dgm:spPr/>
    </dgm:pt>
    <dgm:pt modelId="{C2FE75CE-E89D-453B-A61A-B2E85421FB4A}" type="pres">
      <dgm:prSet presAssocID="{17AA38DF-5F6B-4718-AB7F-D0AAF85A2C8F}" presName="accentRepeatNode" presStyleLbl="solidFgAcc1" presStyleIdx="1" presStyleCnt="3"/>
      <dgm:spPr/>
    </dgm:pt>
    <dgm:pt modelId="{61729ED6-C7A7-4EBB-AFE9-40132C09E132}" type="pres">
      <dgm:prSet presAssocID="{373D1021-E56B-4688-BF19-655E745CDA58}" presName="text_3" presStyleLbl="node1" presStyleIdx="2" presStyleCnt="3">
        <dgm:presLayoutVars>
          <dgm:bulletEnabled val="1"/>
        </dgm:presLayoutVars>
      </dgm:prSet>
      <dgm:spPr/>
      <dgm:t>
        <a:bodyPr/>
        <a:lstStyle/>
        <a:p>
          <a:endParaRPr lang="en-US"/>
        </a:p>
      </dgm:t>
    </dgm:pt>
    <dgm:pt modelId="{4544214B-8755-4642-B65D-0A5ADED63F00}" type="pres">
      <dgm:prSet presAssocID="{373D1021-E56B-4688-BF19-655E745CDA58}" presName="accent_3" presStyleCnt="0"/>
      <dgm:spPr/>
    </dgm:pt>
    <dgm:pt modelId="{9E5C67E3-2DE2-41C4-B4B6-B8E8EA4AC8A7}" type="pres">
      <dgm:prSet presAssocID="{373D1021-E56B-4688-BF19-655E745CDA58}" presName="accentRepeatNode" presStyleLbl="solidFgAcc1" presStyleIdx="2" presStyleCnt="3"/>
      <dgm:spPr/>
    </dgm:pt>
  </dgm:ptLst>
  <dgm:cxnLst>
    <dgm:cxn modelId="{EFFB6A2F-E0A8-46F9-A380-51F93612F076}" srcId="{A6F96795-8815-4C0F-B85C-C6EE3A98B8C1}" destId="{373D1021-E56B-4688-BF19-655E745CDA58}" srcOrd="2" destOrd="0" parTransId="{AB100CEB-4C70-4E6A-95F7-B1DD154EF1A3}" sibTransId="{F888FD1B-80CC-457D-B851-DC20ADD8621E}"/>
    <dgm:cxn modelId="{08F327A2-B8E6-43E8-A6BF-E7723C6FC091}" type="presOf" srcId="{373D1021-E56B-4688-BF19-655E745CDA58}" destId="{61729ED6-C7A7-4EBB-AFE9-40132C09E132}" srcOrd="0" destOrd="0" presId="urn:microsoft.com/office/officeart/2008/layout/VerticalCurvedList"/>
    <dgm:cxn modelId="{4804AC06-3E9A-4F6E-8E2C-30F3B5737F44}" type="presOf" srcId="{A6F96795-8815-4C0F-B85C-C6EE3A98B8C1}" destId="{4BA301A6-1683-41FB-BBD1-299A12D708B5}" srcOrd="0" destOrd="0" presId="urn:microsoft.com/office/officeart/2008/layout/VerticalCurvedList"/>
    <dgm:cxn modelId="{442CF356-4A9C-4874-A84A-B47D946303AB}" type="presOf" srcId="{17AA38DF-5F6B-4718-AB7F-D0AAF85A2C8F}" destId="{65AEDE88-52B4-4BF5-A493-C8EAE2C19414}" srcOrd="0" destOrd="0" presId="urn:microsoft.com/office/officeart/2008/layout/VerticalCurvedList"/>
    <dgm:cxn modelId="{25F7E5FE-9D9F-4F9E-9D1F-4A5E35346B5E}" srcId="{A6F96795-8815-4C0F-B85C-C6EE3A98B8C1}" destId="{17AA38DF-5F6B-4718-AB7F-D0AAF85A2C8F}" srcOrd="1" destOrd="0" parTransId="{E5238352-D4DF-48B2-813F-6C63E1A40469}" sibTransId="{61FEB30C-7CBF-43A1-AFC9-4F3D152ADB2D}"/>
    <dgm:cxn modelId="{07E68519-6E26-408A-BD6D-5019574C83FC}" type="presOf" srcId="{C67D346C-72EF-478F-9B07-935BB312B8C7}" destId="{AA7504DE-7768-4C19-8BAA-19A330457B0F}" srcOrd="0" destOrd="0" presId="urn:microsoft.com/office/officeart/2008/layout/VerticalCurvedList"/>
    <dgm:cxn modelId="{E74C54BA-DE9E-4898-A392-B9EF32E479B7}" srcId="{A6F96795-8815-4C0F-B85C-C6EE3A98B8C1}" destId="{7133B840-522F-4324-AD20-2B6E95F80676}" srcOrd="0" destOrd="0" parTransId="{D34B09C7-4BA3-4EE9-934B-ACC482FD042F}" sibTransId="{C67D346C-72EF-478F-9B07-935BB312B8C7}"/>
    <dgm:cxn modelId="{47FAF3FE-CE0B-4699-97F3-22DA25E5AF09}" type="presOf" srcId="{7133B840-522F-4324-AD20-2B6E95F80676}" destId="{507830BF-0EA9-44A6-AE6B-A3FA0F59B8AF}" srcOrd="0" destOrd="0" presId="urn:microsoft.com/office/officeart/2008/layout/VerticalCurvedList"/>
    <dgm:cxn modelId="{C316E5DC-7404-4B46-AC6B-E3675452B22E}" type="presParOf" srcId="{4BA301A6-1683-41FB-BBD1-299A12D708B5}" destId="{F80FE087-3BF7-4D5C-8FF3-18437D3AC22F}" srcOrd="0" destOrd="0" presId="urn:microsoft.com/office/officeart/2008/layout/VerticalCurvedList"/>
    <dgm:cxn modelId="{28F2CCC9-92CE-42E5-878A-0042C7A0A1C2}" type="presParOf" srcId="{F80FE087-3BF7-4D5C-8FF3-18437D3AC22F}" destId="{7DF2A08A-0728-45F7-9965-7040CB6A9036}" srcOrd="0" destOrd="0" presId="urn:microsoft.com/office/officeart/2008/layout/VerticalCurvedList"/>
    <dgm:cxn modelId="{D5A3EDB3-11A4-4ADA-AAF7-AAA1B8666D60}" type="presParOf" srcId="{7DF2A08A-0728-45F7-9965-7040CB6A9036}" destId="{52979120-9518-49C4-9341-C4E26BF83D09}" srcOrd="0" destOrd="0" presId="urn:microsoft.com/office/officeart/2008/layout/VerticalCurvedList"/>
    <dgm:cxn modelId="{B5B67CF8-81C8-406A-A694-2E4E31D27A14}" type="presParOf" srcId="{7DF2A08A-0728-45F7-9965-7040CB6A9036}" destId="{AA7504DE-7768-4C19-8BAA-19A330457B0F}" srcOrd="1" destOrd="0" presId="urn:microsoft.com/office/officeart/2008/layout/VerticalCurvedList"/>
    <dgm:cxn modelId="{BFFF7896-49D7-405C-8D9F-6C29C12C541A}" type="presParOf" srcId="{7DF2A08A-0728-45F7-9965-7040CB6A9036}" destId="{A1EBEC18-09C8-4EF7-A152-35732998D4D1}" srcOrd="2" destOrd="0" presId="urn:microsoft.com/office/officeart/2008/layout/VerticalCurvedList"/>
    <dgm:cxn modelId="{44DDA208-5183-4995-A130-AB48AA09314E}" type="presParOf" srcId="{7DF2A08A-0728-45F7-9965-7040CB6A9036}" destId="{068D254C-A4AA-484B-AEEC-9F6649283408}" srcOrd="3" destOrd="0" presId="urn:microsoft.com/office/officeart/2008/layout/VerticalCurvedList"/>
    <dgm:cxn modelId="{2B4A30DD-3868-4948-B074-95DD4EEC5C45}" type="presParOf" srcId="{F80FE087-3BF7-4D5C-8FF3-18437D3AC22F}" destId="{507830BF-0EA9-44A6-AE6B-A3FA0F59B8AF}" srcOrd="1" destOrd="0" presId="urn:microsoft.com/office/officeart/2008/layout/VerticalCurvedList"/>
    <dgm:cxn modelId="{750E8B49-5308-4A8E-AFB9-9527D4086377}" type="presParOf" srcId="{F80FE087-3BF7-4D5C-8FF3-18437D3AC22F}" destId="{FA503543-3B9B-443E-B694-BFC43A9449E4}" srcOrd="2" destOrd="0" presId="urn:microsoft.com/office/officeart/2008/layout/VerticalCurvedList"/>
    <dgm:cxn modelId="{FB090975-0EDC-4AAE-86E8-BE8328F200CF}" type="presParOf" srcId="{FA503543-3B9B-443E-B694-BFC43A9449E4}" destId="{B444DB3A-20B3-452D-8284-04B192CE2300}" srcOrd="0" destOrd="0" presId="urn:microsoft.com/office/officeart/2008/layout/VerticalCurvedList"/>
    <dgm:cxn modelId="{5DD745AC-CD63-469F-BD16-FBCFFAA682A2}" type="presParOf" srcId="{F80FE087-3BF7-4D5C-8FF3-18437D3AC22F}" destId="{65AEDE88-52B4-4BF5-A493-C8EAE2C19414}" srcOrd="3" destOrd="0" presId="urn:microsoft.com/office/officeart/2008/layout/VerticalCurvedList"/>
    <dgm:cxn modelId="{319F6656-AB10-4958-A4A1-8658FDCDD4F7}" type="presParOf" srcId="{F80FE087-3BF7-4D5C-8FF3-18437D3AC22F}" destId="{E04D96D7-8808-4CE8-B0A7-1C2F7E912E83}" srcOrd="4" destOrd="0" presId="urn:microsoft.com/office/officeart/2008/layout/VerticalCurvedList"/>
    <dgm:cxn modelId="{A18072D9-78F0-4C49-B788-89A34900B041}" type="presParOf" srcId="{E04D96D7-8808-4CE8-B0A7-1C2F7E912E83}" destId="{C2FE75CE-E89D-453B-A61A-B2E85421FB4A}" srcOrd="0" destOrd="0" presId="urn:microsoft.com/office/officeart/2008/layout/VerticalCurvedList"/>
    <dgm:cxn modelId="{E13D3B2E-BD69-4A6F-B7B2-B87DA9956D00}" type="presParOf" srcId="{F80FE087-3BF7-4D5C-8FF3-18437D3AC22F}" destId="{61729ED6-C7A7-4EBB-AFE9-40132C09E132}" srcOrd="5" destOrd="0" presId="urn:microsoft.com/office/officeart/2008/layout/VerticalCurvedList"/>
    <dgm:cxn modelId="{1F9573D2-F192-4397-81F1-742C246C033F}" type="presParOf" srcId="{F80FE087-3BF7-4D5C-8FF3-18437D3AC22F}" destId="{4544214B-8755-4642-B65D-0A5ADED63F00}" srcOrd="6" destOrd="0" presId="urn:microsoft.com/office/officeart/2008/layout/VerticalCurvedList"/>
    <dgm:cxn modelId="{BBA0B4C3-6E9F-4204-91FF-03E8FFD00538}" type="presParOf" srcId="{4544214B-8755-4642-B65D-0A5ADED63F00}" destId="{9E5C67E3-2DE2-41C4-B4B6-B8E8EA4AC8A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79D3F924-69EE-4C46-AFA3-B76F59E3F956}">
      <dgm:prSet phldrT="[Text]"/>
      <dgm:spPr/>
      <dgm:t>
        <a:bodyPr/>
        <a:lstStyle/>
        <a:p>
          <a:r>
            <a:rPr lang="en-US" dirty="0" smtClean="0"/>
            <a:t>0: </a:t>
          </a:r>
          <a:r>
            <a:rPr lang="en-US" dirty="0" err="1" smtClean="0"/>
            <a:t>Teologi</a:t>
          </a:r>
          <a:endParaRPr lang="en-US" dirty="0"/>
        </a:p>
      </dgm:t>
    </dgm:pt>
    <dgm:pt modelId="{20D7AEFB-8531-4276-828F-4F116F7D11D8}" type="parTrans" cxnId="{510B108F-6889-4454-ABCC-342A8296C60E}">
      <dgm:prSet/>
      <dgm:spPr/>
      <dgm:t>
        <a:bodyPr/>
        <a:lstStyle/>
        <a:p>
          <a:endParaRPr lang="en-US"/>
        </a:p>
      </dgm:t>
    </dgm:pt>
    <dgm:pt modelId="{BC49209F-29BF-4415-857B-BB919D841AC3}" type="sibTrans" cxnId="{510B108F-6889-4454-ABCC-342A8296C60E}">
      <dgm:prSet/>
      <dgm:spPr/>
      <dgm:t>
        <a:bodyPr/>
        <a:lstStyle/>
        <a:p>
          <a:endParaRPr lang="en-US"/>
        </a:p>
      </dgm:t>
    </dgm:pt>
    <dgm:pt modelId="{5233035B-9B3B-4272-BFA3-9FACC529FA9F}">
      <dgm:prSet phldrT="[Text]"/>
      <dgm:spPr/>
      <dgm:t>
        <a:bodyPr/>
        <a:lstStyle/>
        <a:p>
          <a:r>
            <a:rPr lang="en-US" dirty="0" smtClean="0"/>
            <a:t>1: Being</a:t>
          </a:r>
          <a:endParaRPr lang="en-US" dirty="0"/>
        </a:p>
      </dgm:t>
    </dgm:pt>
    <dgm:pt modelId="{CBFA985F-761B-4C1C-8A58-D8D1A063C8B9}" type="parTrans" cxnId="{E1AE1C91-28C0-4343-9785-AD5D81B48153}">
      <dgm:prSet/>
      <dgm:spPr/>
      <dgm:t>
        <a:bodyPr/>
        <a:lstStyle/>
        <a:p>
          <a:endParaRPr lang="en-US"/>
        </a:p>
      </dgm:t>
    </dgm:pt>
    <dgm:pt modelId="{D30DDB3A-C814-463A-B22C-70DBD0FC6758}" type="sibTrans" cxnId="{E1AE1C91-28C0-4343-9785-AD5D81B48153}">
      <dgm:prSet/>
      <dgm:spPr/>
      <dgm:t>
        <a:bodyPr/>
        <a:lstStyle/>
        <a:p>
          <a:endParaRPr lang="en-US"/>
        </a:p>
      </dgm:t>
    </dgm:pt>
    <dgm:pt modelId="{408E8551-54E6-49CF-928D-A415869AA81D}">
      <dgm:prSet phldrT="[Text]"/>
      <dgm:spPr/>
      <dgm:t>
        <a:bodyPr/>
        <a:lstStyle/>
        <a:p>
          <a:r>
            <a:rPr lang="en-US" dirty="0" smtClean="0"/>
            <a:t>2: </a:t>
          </a:r>
          <a:r>
            <a:rPr lang="en-US" dirty="0" err="1" smtClean="0"/>
            <a:t>Maha</a:t>
          </a:r>
          <a:r>
            <a:rPr lang="en-US" dirty="0" smtClean="0"/>
            <a:t> </a:t>
          </a:r>
          <a:r>
            <a:rPr lang="en-US" dirty="0" err="1" smtClean="0"/>
            <a:t>Akhir</a:t>
          </a:r>
          <a:endParaRPr lang="en-US" dirty="0"/>
        </a:p>
      </dgm:t>
    </dgm:pt>
    <dgm:pt modelId="{6D6A2BEE-F454-4E79-A177-B47563B1BDAB}" type="parTrans" cxnId="{9943A72D-59CD-4D50-B6F2-59DDE16633C5}">
      <dgm:prSet/>
      <dgm:spPr/>
      <dgm:t>
        <a:bodyPr/>
        <a:lstStyle/>
        <a:p>
          <a:endParaRPr lang="en-US"/>
        </a:p>
      </dgm:t>
    </dgm:pt>
    <dgm:pt modelId="{673321BE-62A0-4A1B-A39B-036B5C20E3BE}" type="sibTrans" cxnId="{9943A72D-59CD-4D50-B6F2-59DDE16633C5}">
      <dgm:prSet/>
      <dgm:spPr/>
      <dgm:t>
        <a:bodyPr/>
        <a:lstStyle/>
        <a:p>
          <a:endParaRPr lang="en-US"/>
        </a:p>
      </dgm:t>
    </dgm:pt>
    <dgm:pt modelId="{34D45FE6-8C5C-43A4-81A3-E37265D90A7E}">
      <dgm:prSet phldrT="[Text]"/>
      <dgm:spPr/>
      <dgm:t>
        <a:bodyPr/>
        <a:lstStyle/>
        <a:p>
          <a:r>
            <a:rPr lang="en-US" dirty="0" smtClean="0"/>
            <a:t>3: </a:t>
          </a:r>
          <a:r>
            <a:rPr lang="en-US" dirty="0" err="1" smtClean="0"/>
            <a:t>Nietz</a:t>
          </a:r>
          <a:endParaRPr lang="en-US" dirty="0"/>
        </a:p>
      </dgm:t>
    </dgm:pt>
    <dgm:pt modelId="{5C56CB1A-A9B5-4A1F-BFDB-1B3DCEC72C8A}" type="parTrans" cxnId="{C5BBD85C-EF8E-420C-9A4B-8C991533229B}">
      <dgm:prSet/>
      <dgm:spPr/>
      <dgm:t>
        <a:bodyPr/>
        <a:lstStyle/>
        <a:p>
          <a:endParaRPr lang="en-US"/>
        </a:p>
      </dgm:t>
    </dgm:pt>
    <dgm:pt modelId="{FDFEC14C-2F02-4E25-9774-A78E755A3F90}" type="sibTrans" cxnId="{C5BBD85C-EF8E-420C-9A4B-8C991533229B}">
      <dgm:prSet/>
      <dgm:spPr/>
      <dgm:t>
        <a:bodyPr/>
        <a:lstStyle/>
        <a:p>
          <a:endParaRPr lang="en-US"/>
        </a:p>
      </dgm:t>
    </dgm:pt>
    <dgm:pt modelId="{EC1BC965-53F7-49DD-97A8-B74FDE2C8160}">
      <dgm:prSet phldrT="[Text]"/>
      <dgm:spPr/>
      <dgm:t>
        <a:bodyPr/>
        <a:lstStyle/>
        <a:p>
          <a:r>
            <a:rPr lang="en-US" dirty="0" smtClean="0"/>
            <a:t>4: </a:t>
          </a:r>
          <a:r>
            <a:rPr lang="en-US" dirty="0" err="1" smtClean="0"/>
            <a:t>Prapat</a:t>
          </a:r>
          <a:endParaRPr lang="en-US" dirty="0"/>
        </a:p>
      </dgm:t>
    </dgm:pt>
    <dgm:pt modelId="{A41FD104-F3FE-4D01-B227-6B3C5911C8CE}" type="parTrans" cxnId="{3B4A4372-4E93-4FFB-BA8D-560AE5C57E33}">
      <dgm:prSet/>
      <dgm:spPr/>
      <dgm:t>
        <a:bodyPr/>
        <a:lstStyle/>
        <a:p>
          <a:endParaRPr lang="en-US"/>
        </a:p>
      </dgm:t>
    </dgm:pt>
    <dgm:pt modelId="{3F6269EC-D6A8-432B-8B35-80FF061EBAF0}" type="sibTrans" cxnId="{3B4A4372-4E93-4FFB-BA8D-560AE5C57E33}">
      <dgm:prSet/>
      <dgm:spPr/>
      <dgm:t>
        <a:bodyPr/>
        <a:lstStyle/>
        <a:p>
          <a:endParaRPr lang="en-US"/>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BD1A764A-20EA-4791-AFB0-9F33BB782222}" type="pres">
      <dgm:prSet presAssocID="{79D3F924-69EE-4C46-AFA3-B76F59E3F956}" presName="node" presStyleLbl="node1" presStyleIdx="0" presStyleCnt="5">
        <dgm:presLayoutVars>
          <dgm:bulletEnabled val="1"/>
        </dgm:presLayoutVars>
      </dgm:prSet>
      <dgm:spPr/>
      <dgm:t>
        <a:bodyPr/>
        <a:lstStyle/>
        <a:p>
          <a:endParaRPr lang="en-US"/>
        </a:p>
      </dgm:t>
    </dgm:pt>
    <dgm:pt modelId="{EB1E1951-842A-45F9-9CA9-52E80E1675F7}" type="pres">
      <dgm:prSet presAssocID="{BC49209F-29BF-4415-857B-BB919D841AC3}" presName="sibTrans" presStyleLbl="sibTrans2D1" presStyleIdx="0" presStyleCnt="4"/>
      <dgm:spPr/>
      <dgm:t>
        <a:bodyPr/>
        <a:lstStyle/>
        <a:p>
          <a:endParaRPr lang="en-US"/>
        </a:p>
      </dgm:t>
    </dgm:pt>
    <dgm:pt modelId="{8E479718-F3AE-4522-A9B0-C17D0C328EC8}" type="pres">
      <dgm:prSet presAssocID="{BC49209F-29BF-4415-857B-BB919D841AC3}" presName="connectorText" presStyleLbl="sibTrans2D1" presStyleIdx="0" presStyleCnt="4"/>
      <dgm:spPr/>
      <dgm:t>
        <a:bodyPr/>
        <a:lstStyle/>
        <a:p>
          <a:endParaRPr lang="en-US"/>
        </a:p>
      </dgm:t>
    </dgm:pt>
    <dgm:pt modelId="{1BA81C96-997B-409D-943D-15B564CEC596}" type="pres">
      <dgm:prSet presAssocID="{5233035B-9B3B-4272-BFA3-9FACC529FA9F}" presName="node" presStyleLbl="node1" presStyleIdx="1" presStyleCnt="5">
        <dgm:presLayoutVars>
          <dgm:bulletEnabled val="1"/>
        </dgm:presLayoutVars>
      </dgm:prSet>
      <dgm:spPr/>
      <dgm:t>
        <a:bodyPr/>
        <a:lstStyle/>
        <a:p>
          <a:endParaRPr lang="en-US"/>
        </a:p>
      </dgm:t>
    </dgm:pt>
    <dgm:pt modelId="{F54312E5-2B4B-42DF-8ED9-9C704C6E2273}" type="pres">
      <dgm:prSet presAssocID="{D30DDB3A-C814-463A-B22C-70DBD0FC6758}" presName="sibTrans" presStyleLbl="sibTrans2D1" presStyleIdx="1" presStyleCnt="4"/>
      <dgm:spPr/>
      <dgm:t>
        <a:bodyPr/>
        <a:lstStyle/>
        <a:p>
          <a:endParaRPr lang="en-US"/>
        </a:p>
      </dgm:t>
    </dgm:pt>
    <dgm:pt modelId="{95C162A5-6AED-4165-AC05-94F86785F4F4}" type="pres">
      <dgm:prSet presAssocID="{D30DDB3A-C814-463A-B22C-70DBD0FC6758}" presName="connectorText" presStyleLbl="sibTrans2D1" presStyleIdx="1" presStyleCnt="4"/>
      <dgm:spPr/>
      <dgm:t>
        <a:bodyPr/>
        <a:lstStyle/>
        <a:p>
          <a:endParaRPr lang="en-US"/>
        </a:p>
      </dgm:t>
    </dgm:pt>
    <dgm:pt modelId="{1BA45FE4-0E90-4215-B365-9C867075631C}" type="pres">
      <dgm:prSet presAssocID="{408E8551-54E6-49CF-928D-A415869AA81D}" presName="node" presStyleLbl="node1" presStyleIdx="2" presStyleCnt="5">
        <dgm:presLayoutVars>
          <dgm:bulletEnabled val="1"/>
        </dgm:presLayoutVars>
      </dgm:prSet>
      <dgm:spPr/>
      <dgm:t>
        <a:bodyPr/>
        <a:lstStyle/>
        <a:p>
          <a:endParaRPr lang="en-US"/>
        </a:p>
      </dgm:t>
    </dgm:pt>
    <dgm:pt modelId="{A4A6D4B9-BF25-462F-8B6E-852FBC1CF34F}" type="pres">
      <dgm:prSet presAssocID="{673321BE-62A0-4A1B-A39B-036B5C20E3BE}" presName="sibTrans" presStyleLbl="sibTrans2D1" presStyleIdx="2" presStyleCnt="4"/>
      <dgm:spPr/>
      <dgm:t>
        <a:bodyPr/>
        <a:lstStyle/>
        <a:p>
          <a:endParaRPr lang="en-US"/>
        </a:p>
      </dgm:t>
    </dgm:pt>
    <dgm:pt modelId="{FD5B8A60-0821-426B-834E-91C6E5A9B33B}" type="pres">
      <dgm:prSet presAssocID="{673321BE-62A0-4A1B-A39B-036B5C20E3BE}" presName="connectorText" presStyleLbl="sibTrans2D1" presStyleIdx="2" presStyleCnt="4"/>
      <dgm:spPr/>
      <dgm:t>
        <a:bodyPr/>
        <a:lstStyle/>
        <a:p>
          <a:endParaRPr lang="en-US"/>
        </a:p>
      </dgm:t>
    </dgm:pt>
    <dgm:pt modelId="{1AE311C3-38B5-42EB-AA8A-820B36BFC593}" type="pres">
      <dgm:prSet presAssocID="{34D45FE6-8C5C-43A4-81A3-E37265D90A7E}" presName="node" presStyleLbl="node1" presStyleIdx="3" presStyleCnt="5">
        <dgm:presLayoutVars>
          <dgm:bulletEnabled val="1"/>
        </dgm:presLayoutVars>
      </dgm:prSet>
      <dgm:spPr/>
      <dgm:t>
        <a:bodyPr/>
        <a:lstStyle/>
        <a:p>
          <a:endParaRPr lang="en-US"/>
        </a:p>
      </dgm:t>
    </dgm:pt>
    <dgm:pt modelId="{FF1AC0EB-23AA-4423-93AD-D5517F5A758F}" type="pres">
      <dgm:prSet presAssocID="{FDFEC14C-2F02-4E25-9774-A78E755A3F90}" presName="sibTrans" presStyleLbl="sibTrans2D1" presStyleIdx="3" presStyleCnt="4"/>
      <dgm:spPr/>
      <dgm:t>
        <a:bodyPr/>
        <a:lstStyle/>
        <a:p>
          <a:endParaRPr lang="en-US"/>
        </a:p>
      </dgm:t>
    </dgm:pt>
    <dgm:pt modelId="{7166865F-97FD-404A-A134-C2B1219767BF}" type="pres">
      <dgm:prSet presAssocID="{FDFEC14C-2F02-4E25-9774-A78E755A3F90}" presName="connectorText" presStyleLbl="sibTrans2D1" presStyleIdx="3" presStyleCnt="4"/>
      <dgm:spPr/>
      <dgm:t>
        <a:bodyPr/>
        <a:lstStyle/>
        <a:p>
          <a:endParaRPr lang="en-US"/>
        </a:p>
      </dgm:t>
    </dgm:pt>
    <dgm:pt modelId="{16799A88-3737-4C9B-9B94-EDF4E10763BE}" type="pres">
      <dgm:prSet presAssocID="{EC1BC965-53F7-49DD-97A8-B74FDE2C8160}" presName="node" presStyleLbl="node1" presStyleIdx="4" presStyleCnt="5">
        <dgm:presLayoutVars>
          <dgm:bulletEnabled val="1"/>
        </dgm:presLayoutVars>
      </dgm:prSet>
      <dgm:spPr/>
      <dgm:t>
        <a:bodyPr/>
        <a:lstStyle/>
        <a:p>
          <a:endParaRPr lang="en-US"/>
        </a:p>
      </dgm:t>
    </dgm:pt>
  </dgm:ptLst>
  <dgm:cxnLst>
    <dgm:cxn modelId="{9943A72D-59CD-4D50-B6F2-59DDE16633C5}" srcId="{8B02DACE-EE50-4D26-AEAC-641D3C48C6FB}" destId="{408E8551-54E6-49CF-928D-A415869AA81D}" srcOrd="2" destOrd="0" parTransId="{6D6A2BEE-F454-4E79-A177-B47563B1BDAB}" sibTransId="{673321BE-62A0-4A1B-A39B-036B5C20E3BE}"/>
    <dgm:cxn modelId="{79AF3270-F0CA-495A-8F43-33B1DBA93E36}" type="presOf" srcId="{408E8551-54E6-49CF-928D-A415869AA81D}" destId="{1BA45FE4-0E90-4215-B365-9C867075631C}" srcOrd="0" destOrd="0" presId="urn:microsoft.com/office/officeart/2005/8/layout/process5"/>
    <dgm:cxn modelId="{8DFC44DD-B8E8-449A-BE7F-174079F32952}" type="presOf" srcId="{79D3F924-69EE-4C46-AFA3-B76F59E3F956}" destId="{BD1A764A-20EA-4791-AFB0-9F33BB782222}" srcOrd="0" destOrd="0" presId="urn:microsoft.com/office/officeart/2005/8/layout/process5"/>
    <dgm:cxn modelId="{5DB5F630-9944-4343-BDB9-FB998A2EFDE7}" type="presOf" srcId="{8B02DACE-EE50-4D26-AEAC-641D3C48C6FB}" destId="{EF1CD8B9-31FE-4A7F-BF9B-F8E755ECB471}" srcOrd="0" destOrd="0" presId="urn:microsoft.com/office/officeart/2005/8/layout/process5"/>
    <dgm:cxn modelId="{962EC37D-21FB-43B3-A0C0-3C2C8E746A26}" type="presOf" srcId="{673321BE-62A0-4A1B-A39B-036B5C20E3BE}" destId="{FD5B8A60-0821-426B-834E-91C6E5A9B33B}" srcOrd="1" destOrd="0" presId="urn:microsoft.com/office/officeart/2005/8/layout/process5"/>
    <dgm:cxn modelId="{225C0E49-444D-418D-BBAC-DC08754E7741}" type="presOf" srcId="{673321BE-62A0-4A1B-A39B-036B5C20E3BE}" destId="{A4A6D4B9-BF25-462F-8B6E-852FBC1CF34F}" srcOrd="0" destOrd="0" presId="urn:microsoft.com/office/officeart/2005/8/layout/process5"/>
    <dgm:cxn modelId="{6BB1D2C2-A200-48B3-A0A5-DE9ACADFBD3D}" type="presOf" srcId="{D30DDB3A-C814-463A-B22C-70DBD0FC6758}" destId="{95C162A5-6AED-4165-AC05-94F86785F4F4}" srcOrd="1" destOrd="0" presId="urn:microsoft.com/office/officeart/2005/8/layout/process5"/>
    <dgm:cxn modelId="{68F4C65E-4EEC-47F4-896E-EC624B5A1945}" type="presOf" srcId="{D30DDB3A-C814-463A-B22C-70DBD0FC6758}" destId="{F54312E5-2B4B-42DF-8ED9-9C704C6E2273}" srcOrd="0" destOrd="0" presId="urn:microsoft.com/office/officeart/2005/8/layout/process5"/>
    <dgm:cxn modelId="{E1AE1C91-28C0-4343-9785-AD5D81B48153}" srcId="{8B02DACE-EE50-4D26-AEAC-641D3C48C6FB}" destId="{5233035B-9B3B-4272-BFA3-9FACC529FA9F}" srcOrd="1" destOrd="0" parTransId="{CBFA985F-761B-4C1C-8A58-D8D1A063C8B9}" sibTransId="{D30DDB3A-C814-463A-B22C-70DBD0FC6758}"/>
    <dgm:cxn modelId="{5D269504-7894-4684-AC15-2A43CFB6DA09}" type="presOf" srcId="{BC49209F-29BF-4415-857B-BB919D841AC3}" destId="{8E479718-F3AE-4522-A9B0-C17D0C328EC8}" srcOrd="1" destOrd="0" presId="urn:microsoft.com/office/officeart/2005/8/layout/process5"/>
    <dgm:cxn modelId="{3B4A4372-4E93-4FFB-BA8D-560AE5C57E33}" srcId="{8B02DACE-EE50-4D26-AEAC-641D3C48C6FB}" destId="{EC1BC965-53F7-49DD-97A8-B74FDE2C8160}" srcOrd="4" destOrd="0" parTransId="{A41FD104-F3FE-4D01-B227-6B3C5911C8CE}" sibTransId="{3F6269EC-D6A8-432B-8B35-80FF061EBAF0}"/>
    <dgm:cxn modelId="{0211D68A-1D6E-4E68-A18A-3DEA5B0DEDF3}" type="presOf" srcId="{34D45FE6-8C5C-43A4-81A3-E37265D90A7E}" destId="{1AE311C3-38B5-42EB-AA8A-820B36BFC593}" srcOrd="0" destOrd="0" presId="urn:microsoft.com/office/officeart/2005/8/layout/process5"/>
    <dgm:cxn modelId="{8E4A1685-3918-4EDF-9E86-B0B8C44F8968}" type="presOf" srcId="{5233035B-9B3B-4272-BFA3-9FACC529FA9F}" destId="{1BA81C96-997B-409D-943D-15B564CEC596}" srcOrd="0" destOrd="0" presId="urn:microsoft.com/office/officeart/2005/8/layout/process5"/>
    <dgm:cxn modelId="{510B108F-6889-4454-ABCC-342A8296C60E}" srcId="{8B02DACE-EE50-4D26-AEAC-641D3C48C6FB}" destId="{79D3F924-69EE-4C46-AFA3-B76F59E3F956}" srcOrd="0" destOrd="0" parTransId="{20D7AEFB-8531-4276-828F-4F116F7D11D8}" sibTransId="{BC49209F-29BF-4415-857B-BB919D841AC3}"/>
    <dgm:cxn modelId="{138EE519-F485-4E34-8E9B-179235437E5A}" type="presOf" srcId="{FDFEC14C-2F02-4E25-9774-A78E755A3F90}" destId="{FF1AC0EB-23AA-4423-93AD-D5517F5A758F}" srcOrd="0" destOrd="0" presId="urn:microsoft.com/office/officeart/2005/8/layout/process5"/>
    <dgm:cxn modelId="{9023000E-1D33-446F-B873-D1F0EEDE81EC}" type="presOf" srcId="{FDFEC14C-2F02-4E25-9774-A78E755A3F90}" destId="{7166865F-97FD-404A-A134-C2B1219767BF}" srcOrd="1" destOrd="0" presId="urn:microsoft.com/office/officeart/2005/8/layout/process5"/>
    <dgm:cxn modelId="{C5BBD85C-EF8E-420C-9A4B-8C991533229B}" srcId="{8B02DACE-EE50-4D26-AEAC-641D3C48C6FB}" destId="{34D45FE6-8C5C-43A4-81A3-E37265D90A7E}" srcOrd="3" destOrd="0" parTransId="{5C56CB1A-A9B5-4A1F-BFDB-1B3DCEC72C8A}" sibTransId="{FDFEC14C-2F02-4E25-9774-A78E755A3F90}"/>
    <dgm:cxn modelId="{2E47BB99-E9D5-4F26-BA83-375E48A6D7E4}" type="presOf" srcId="{EC1BC965-53F7-49DD-97A8-B74FDE2C8160}" destId="{16799A88-3737-4C9B-9B94-EDF4E10763BE}" srcOrd="0" destOrd="0" presId="urn:microsoft.com/office/officeart/2005/8/layout/process5"/>
    <dgm:cxn modelId="{14FF480D-D3EF-4EE1-9AAF-CF4C81E0A420}" type="presOf" srcId="{BC49209F-29BF-4415-857B-BB919D841AC3}" destId="{EB1E1951-842A-45F9-9CA9-52E80E1675F7}" srcOrd="0" destOrd="0" presId="urn:microsoft.com/office/officeart/2005/8/layout/process5"/>
    <dgm:cxn modelId="{95BE6D2F-8ABD-4FC7-B1A3-D9469DEE8DEE}" type="presParOf" srcId="{EF1CD8B9-31FE-4A7F-BF9B-F8E755ECB471}" destId="{BD1A764A-20EA-4791-AFB0-9F33BB782222}" srcOrd="0" destOrd="0" presId="urn:microsoft.com/office/officeart/2005/8/layout/process5"/>
    <dgm:cxn modelId="{055791F2-7AD1-41C3-B6A1-BE4479776080}" type="presParOf" srcId="{EF1CD8B9-31FE-4A7F-BF9B-F8E755ECB471}" destId="{EB1E1951-842A-45F9-9CA9-52E80E1675F7}" srcOrd="1" destOrd="0" presId="urn:microsoft.com/office/officeart/2005/8/layout/process5"/>
    <dgm:cxn modelId="{1C9419DD-EEE6-461D-99FF-848F65E4370C}" type="presParOf" srcId="{EB1E1951-842A-45F9-9CA9-52E80E1675F7}" destId="{8E479718-F3AE-4522-A9B0-C17D0C328EC8}" srcOrd="0" destOrd="0" presId="urn:microsoft.com/office/officeart/2005/8/layout/process5"/>
    <dgm:cxn modelId="{257824C8-1758-4C54-8F4E-B6F249F8B2A2}" type="presParOf" srcId="{EF1CD8B9-31FE-4A7F-BF9B-F8E755ECB471}" destId="{1BA81C96-997B-409D-943D-15B564CEC596}" srcOrd="2" destOrd="0" presId="urn:microsoft.com/office/officeart/2005/8/layout/process5"/>
    <dgm:cxn modelId="{6B32F98B-9C27-4BFF-9289-CA9EA2DCA9FD}" type="presParOf" srcId="{EF1CD8B9-31FE-4A7F-BF9B-F8E755ECB471}" destId="{F54312E5-2B4B-42DF-8ED9-9C704C6E2273}" srcOrd="3" destOrd="0" presId="urn:microsoft.com/office/officeart/2005/8/layout/process5"/>
    <dgm:cxn modelId="{D2439341-8817-440D-88B6-88592D2BFB9D}" type="presParOf" srcId="{F54312E5-2B4B-42DF-8ED9-9C704C6E2273}" destId="{95C162A5-6AED-4165-AC05-94F86785F4F4}" srcOrd="0" destOrd="0" presId="urn:microsoft.com/office/officeart/2005/8/layout/process5"/>
    <dgm:cxn modelId="{737EA9CE-2BD6-4C7E-959A-3AFCDAD535EB}" type="presParOf" srcId="{EF1CD8B9-31FE-4A7F-BF9B-F8E755ECB471}" destId="{1BA45FE4-0E90-4215-B365-9C867075631C}" srcOrd="4" destOrd="0" presId="urn:microsoft.com/office/officeart/2005/8/layout/process5"/>
    <dgm:cxn modelId="{4EB339AB-F00E-4D39-9F26-431F72C4629E}" type="presParOf" srcId="{EF1CD8B9-31FE-4A7F-BF9B-F8E755ECB471}" destId="{A4A6D4B9-BF25-462F-8B6E-852FBC1CF34F}" srcOrd="5" destOrd="0" presId="urn:microsoft.com/office/officeart/2005/8/layout/process5"/>
    <dgm:cxn modelId="{D5EEB948-7607-43A9-BA14-BFEC62CC6820}" type="presParOf" srcId="{A4A6D4B9-BF25-462F-8B6E-852FBC1CF34F}" destId="{FD5B8A60-0821-426B-834E-91C6E5A9B33B}" srcOrd="0" destOrd="0" presId="urn:microsoft.com/office/officeart/2005/8/layout/process5"/>
    <dgm:cxn modelId="{0EBE30A7-B998-4716-9E36-87444BC87F51}" type="presParOf" srcId="{EF1CD8B9-31FE-4A7F-BF9B-F8E755ECB471}" destId="{1AE311C3-38B5-42EB-AA8A-820B36BFC593}" srcOrd="6" destOrd="0" presId="urn:microsoft.com/office/officeart/2005/8/layout/process5"/>
    <dgm:cxn modelId="{02972D2E-7089-4A69-A7D1-97A6EB0A0111}" type="presParOf" srcId="{EF1CD8B9-31FE-4A7F-BF9B-F8E755ECB471}" destId="{FF1AC0EB-23AA-4423-93AD-D5517F5A758F}" srcOrd="7" destOrd="0" presId="urn:microsoft.com/office/officeart/2005/8/layout/process5"/>
    <dgm:cxn modelId="{83B3C4B2-FB48-4C9C-8D10-E5DF5406C203}" type="presParOf" srcId="{FF1AC0EB-23AA-4423-93AD-D5517F5A758F}" destId="{7166865F-97FD-404A-A134-C2B1219767BF}" srcOrd="0" destOrd="0" presId="urn:microsoft.com/office/officeart/2005/8/layout/process5"/>
    <dgm:cxn modelId="{BB4F0C86-B132-40CA-B602-9F40288488E2}" type="presParOf" srcId="{EF1CD8B9-31FE-4A7F-BF9B-F8E755ECB471}" destId="{16799A88-3737-4C9B-9B94-EDF4E10763BE}"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5233035B-9B3B-4272-BFA3-9FACC529FA9F}">
      <dgm:prSet phldrT="[Text]" custT="1"/>
      <dgm:spPr/>
      <dgm:t>
        <a:bodyPr/>
        <a:lstStyle/>
        <a:p>
          <a:r>
            <a:rPr lang="en-US" sz="4000" dirty="0" smtClean="0"/>
            <a:t>5: Only God</a:t>
          </a:r>
          <a:endParaRPr lang="en-US" sz="4000" dirty="0"/>
        </a:p>
      </dgm:t>
    </dgm:pt>
    <dgm:pt modelId="{CBFA985F-761B-4C1C-8A58-D8D1A063C8B9}" type="parTrans" cxnId="{E1AE1C91-28C0-4343-9785-AD5D81B48153}">
      <dgm:prSet/>
      <dgm:spPr/>
      <dgm:t>
        <a:bodyPr/>
        <a:lstStyle/>
        <a:p>
          <a:endParaRPr lang="en-US" sz="1050"/>
        </a:p>
      </dgm:t>
    </dgm:pt>
    <dgm:pt modelId="{D30DDB3A-C814-463A-B22C-70DBD0FC6758}" type="sibTrans" cxnId="{E1AE1C91-28C0-4343-9785-AD5D81B48153}">
      <dgm:prSet/>
      <dgm:spPr/>
      <dgm:t>
        <a:bodyPr/>
        <a:lstStyle/>
        <a:p>
          <a:endParaRPr lang="en-US" sz="1050"/>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1BA81C96-997B-409D-943D-15B564CEC596}" type="pres">
      <dgm:prSet presAssocID="{5233035B-9B3B-4272-BFA3-9FACC529FA9F}" presName="node" presStyleLbl="node1" presStyleIdx="0" presStyleCnt="1">
        <dgm:presLayoutVars>
          <dgm:bulletEnabled val="1"/>
        </dgm:presLayoutVars>
      </dgm:prSet>
      <dgm:spPr/>
      <dgm:t>
        <a:bodyPr/>
        <a:lstStyle/>
        <a:p>
          <a:endParaRPr lang="en-US"/>
        </a:p>
      </dgm:t>
    </dgm:pt>
  </dgm:ptLst>
  <dgm:cxnLst>
    <dgm:cxn modelId="{669A9286-148C-4051-9095-2EB089CF507C}" type="presOf" srcId="{5233035B-9B3B-4272-BFA3-9FACC529FA9F}" destId="{1BA81C96-997B-409D-943D-15B564CEC596}" srcOrd="0" destOrd="0" presId="urn:microsoft.com/office/officeart/2005/8/layout/process5"/>
    <dgm:cxn modelId="{E1AE1C91-28C0-4343-9785-AD5D81B48153}" srcId="{8B02DACE-EE50-4D26-AEAC-641D3C48C6FB}" destId="{5233035B-9B3B-4272-BFA3-9FACC529FA9F}" srcOrd="0" destOrd="0" parTransId="{CBFA985F-761B-4C1C-8A58-D8D1A063C8B9}" sibTransId="{D30DDB3A-C814-463A-B22C-70DBD0FC6758}"/>
    <dgm:cxn modelId="{E80CD2F0-3FDD-4650-837B-375AE48858FB}" type="presOf" srcId="{8B02DACE-EE50-4D26-AEAC-641D3C48C6FB}" destId="{EF1CD8B9-31FE-4A7F-BF9B-F8E755ECB471}" srcOrd="0" destOrd="0" presId="urn:microsoft.com/office/officeart/2005/8/layout/process5"/>
    <dgm:cxn modelId="{B412BC1E-CE8A-4E2B-8652-789594A05A28}" type="presParOf" srcId="{EF1CD8B9-31FE-4A7F-BF9B-F8E755ECB471}" destId="{1BA81C96-997B-409D-943D-15B564CEC596}" srcOrd="0" destOrd="0" presId="urn:microsoft.com/office/officeart/2005/8/layout/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F96795-8815-4C0F-B85C-C6EE3A98B8C1}"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7133B840-522F-4324-AD20-2B6E95F80676}">
      <dgm:prSet phldrT="[Text]"/>
      <dgm:spPr/>
      <dgm:t>
        <a:bodyPr/>
        <a:lstStyle/>
        <a:p>
          <a:r>
            <a:rPr lang="en-US" dirty="0" err="1" smtClean="0"/>
            <a:t>Sejarah</a:t>
          </a:r>
          <a:endParaRPr lang="en-US" dirty="0"/>
        </a:p>
      </dgm:t>
    </dgm:pt>
    <dgm:pt modelId="{D34B09C7-4BA3-4EE9-934B-ACC482FD042F}" type="parTrans" cxnId="{E74C54BA-DE9E-4898-A392-B9EF32E479B7}">
      <dgm:prSet/>
      <dgm:spPr/>
      <dgm:t>
        <a:bodyPr/>
        <a:lstStyle/>
        <a:p>
          <a:endParaRPr lang="en-US"/>
        </a:p>
      </dgm:t>
    </dgm:pt>
    <dgm:pt modelId="{C67D346C-72EF-478F-9B07-935BB312B8C7}" type="sibTrans" cxnId="{E74C54BA-DE9E-4898-A392-B9EF32E479B7}">
      <dgm:prSet/>
      <dgm:spPr/>
      <dgm:t>
        <a:bodyPr/>
        <a:lstStyle/>
        <a:p>
          <a:endParaRPr lang="en-US"/>
        </a:p>
      </dgm:t>
    </dgm:pt>
    <dgm:pt modelId="{17AA38DF-5F6B-4718-AB7F-D0AAF85A2C8F}">
      <dgm:prSet phldrT="[Text]"/>
      <dgm:spPr/>
      <dgm:t>
        <a:bodyPr/>
        <a:lstStyle/>
        <a:p>
          <a:r>
            <a:rPr lang="en-US" dirty="0" err="1" smtClean="0"/>
            <a:t>Etika</a:t>
          </a:r>
          <a:endParaRPr lang="en-US" dirty="0"/>
        </a:p>
      </dgm:t>
    </dgm:pt>
    <dgm:pt modelId="{E5238352-D4DF-48B2-813F-6C63E1A40469}" type="parTrans" cxnId="{25F7E5FE-9D9F-4F9E-9D1F-4A5E35346B5E}">
      <dgm:prSet/>
      <dgm:spPr/>
      <dgm:t>
        <a:bodyPr/>
        <a:lstStyle/>
        <a:p>
          <a:endParaRPr lang="en-US"/>
        </a:p>
      </dgm:t>
    </dgm:pt>
    <dgm:pt modelId="{61FEB30C-7CBF-43A1-AFC9-4F3D152ADB2D}" type="sibTrans" cxnId="{25F7E5FE-9D9F-4F9E-9D1F-4A5E35346B5E}">
      <dgm:prSet/>
      <dgm:spPr/>
      <dgm:t>
        <a:bodyPr/>
        <a:lstStyle/>
        <a:p>
          <a:endParaRPr lang="en-US"/>
        </a:p>
      </dgm:t>
    </dgm:pt>
    <dgm:pt modelId="{373D1021-E56B-4688-BF19-655E745CDA58}">
      <dgm:prSet phldrT="[Text]"/>
      <dgm:spPr/>
      <dgm:t>
        <a:bodyPr/>
        <a:lstStyle/>
        <a:p>
          <a:r>
            <a:rPr lang="en-US" dirty="0" err="1" smtClean="0"/>
            <a:t>Ontologi</a:t>
          </a:r>
          <a:endParaRPr lang="en-US" dirty="0"/>
        </a:p>
      </dgm:t>
    </dgm:pt>
    <dgm:pt modelId="{AB100CEB-4C70-4E6A-95F7-B1DD154EF1A3}" type="parTrans" cxnId="{EFFB6A2F-E0A8-46F9-A380-51F93612F076}">
      <dgm:prSet/>
      <dgm:spPr/>
      <dgm:t>
        <a:bodyPr/>
        <a:lstStyle/>
        <a:p>
          <a:endParaRPr lang="en-US"/>
        </a:p>
      </dgm:t>
    </dgm:pt>
    <dgm:pt modelId="{F888FD1B-80CC-457D-B851-DC20ADD8621E}" type="sibTrans" cxnId="{EFFB6A2F-E0A8-46F9-A380-51F93612F076}">
      <dgm:prSet/>
      <dgm:spPr/>
      <dgm:t>
        <a:bodyPr/>
        <a:lstStyle/>
        <a:p>
          <a:endParaRPr lang="en-US"/>
        </a:p>
      </dgm:t>
    </dgm:pt>
    <dgm:pt modelId="{4BA301A6-1683-41FB-BBD1-299A12D708B5}" type="pres">
      <dgm:prSet presAssocID="{A6F96795-8815-4C0F-B85C-C6EE3A98B8C1}" presName="Name0" presStyleCnt="0">
        <dgm:presLayoutVars>
          <dgm:chMax val="7"/>
          <dgm:chPref val="7"/>
          <dgm:dir/>
        </dgm:presLayoutVars>
      </dgm:prSet>
      <dgm:spPr/>
      <dgm:t>
        <a:bodyPr/>
        <a:lstStyle/>
        <a:p>
          <a:endParaRPr lang="en-US"/>
        </a:p>
      </dgm:t>
    </dgm:pt>
    <dgm:pt modelId="{F80FE087-3BF7-4D5C-8FF3-18437D3AC22F}" type="pres">
      <dgm:prSet presAssocID="{A6F96795-8815-4C0F-B85C-C6EE3A98B8C1}" presName="Name1" presStyleCnt="0"/>
      <dgm:spPr/>
    </dgm:pt>
    <dgm:pt modelId="{7DF2A08A-0728-45F7-9965-7040CB6A9036}" type="pres">
      <dgm:prSet presAssocID="{A6F96795-8815-4C0F-B85C-C6EE3A98B8C1}" presName="cycle" presStyleCnt="0"/>
      <dgm:spPr/>
    </dgm:pt>
    <dgm:pt modelId="{52979120-9518-49C4-9341-C4E26BF83D09}" type="pres">
      <dgm:prSet presAssocID="{A6F96795-8815-4C0F-B85C-C6EE3A98B8C1}" presName="srcNode" presStyleLbl="node1" presStyleIdx="0" presStyleCnt="3"/>
      <dgm:spPr/>
    </dgm:pt>
    <dgm:pt modelId="{AA7504DE-7768-4C19-8BAA-19A330457B0F}" type="pres">
      <dgm:prSet presAssocID="{A6F96795-8815-4C0F-B85C-C6EE3A98B8C1}" presName="conn" presStyleLbl="parChTrans1D2" presStyleIdx="0" presStyleCnt="1"/>
      <dgm:spPr/>
      <dgm:t>
        <a:bodyPr/>
        <a:lstStyle/>
        <a:p>
          <a:endParaRPr lang="en-US"/>
        </a:p>
      </dgm:t>
    </dgm:pt>
    <dgm:pt modelId="{A1EBEC18-09C8-4EF7-A152-35732998D4D1}" type="pres">
      <dgm:prSet presAssocID="{A6F96795-8815-4C0F-B85C-C6EE3A98B8C1}" presName="extraNode" presStyleLbl="node1" presStyleIdx="0" presStyleCnt="3"/>
      <dgm:spPr/>
    </dgm:pt>
    <dgm:pt modelId="{068D254C-A4AA-484B-AEEC-9F6649283408}" type="pres">
      <dgm:prSet presAssocID="{A6F96795-8815-4C0F-B85C-C6EE3A98B8C1}" presName="dstNode" presStyleLbl="node1" presStyleIdx="0" presStyleCnt="3"/>
      <dgm:spPr/>
    </dgm:pt>
    <dgm:pt modelId="{507830BF-0EA9-44A6-AE6B-A3FA0F59B8AF}" type="pres">
      <dgm:prSet presAssocID="{7133B840-522F-4324-AD20-2B6E95F80676}" presName="text_1" presStyleLbl="node1" presStyleIdx="0" presStyleCnt="3">
        <dgm:presLayoutVars>
          <dgm:bulletEnabled val="1"/>
        </dgm:presLayoutVars>
      </dgm:prSet>
      <dgm:spPr/>
      <dgm:t>
        <a:bodyPr/>
        <a:lstStyle/>
        <a:p>
          <a:endParaRPr lang="en-US"/>
        </a:p>
      </dgm:t>
    </dgm:pt>
    <dgm:pt modelId="{FA503543-3B9B-443E-B694-BFC43A9449E4}" type="pres">
      <dgm:prSet presAssocID="{7133B840-522F-4324-AD20-2B6E95F80676}" presName="accent_1" presStyleCnt="0"/>
      <dgm:spPr/>
    </dgm:pt>
    <dgm:pt modelId="{B444DB3A-20B3-452D-8284-04B192CE2300}" type="pres">
      <dgm:prSet presAssocID="{7133B840-522F-4324-AD20-2B6E95F80676}" presName="accentRepeatNode" presStyleLbl="solidFgAcc1" presStyleIdx="0" presStyleCnt="3"/>
      <dgm:spPr/>
    </dgm:pt>
    <dgm:pt modelId="{65AEDE88-52B4-4BF5-A493-C8EAE2C19414}" type="pres">
      <dgm:prSet presAssocID="{17AA38DF-5F6B-4718-AB7F-D0AAF85A2C8F}" presName="text_2" presStyleLbl="node1" presStyleIdx="1" presStyleCnt="3" custLinFactNeighborY="0">
        <dgm:presLayoutVars>
          <dgm:bulletEnabled val="1"/>
        </dgm:presLayoutVars>
      </dgm:prSet>
      <dgm:spPr/>
      <dgm:t>
        <a:bodyPr/>
        <a:lstStyle/>
        <a:p>
          <a:endParaRPr lang="en-US"/>
        </a:p>
      </dgm:t>
    </dgm:pt>
    <dgm:pt modelId="{E04D96D7-8808-4CE8-B0A7-1C2F7E912E83}" type="pres">
      <dgm:prSet presAssocID="{17AA38DF-5F6B-4718-AB7F-D0AAF85A2C8F}" presName="accent_2" presStyleCnt="0"/>
      <dgm:spPr/>
    </dgm:pt>
    <dgm:pt modelId="{C2FE75CE-E89D-453B-A61A-B2E85421FB4A}" type="pres">
      <dgm:prSet presAssocID="{17AA38DF-5F6B-4718-AB7F-D0AAF85A2C8F}" presName="accentRepeatNode" presStyleLbl="solidFgAcc1" presStyleIdx="1" presStyleCnt="3"/>
      <dgm:spPr/>
    </dgm:pt>
    <dgm:pt modelId="{61729ED6-C7A7-4EBB-AFE9-40132C09E132}" type="pres">
      <dgm:prSet presAssocID="{373D1021-E56B-4688-BF19-655E745CDA58}" presName="text_3" presStyleLbl="node1" presStyleIdx="2" presStyleCnt="3">
        <dgm:presLayoutVars>
          <dgm:bulletEnabled val="1"/>
        </dgm:presLayoutVars>
      </dgm:prSet>
      <dgm:spPr/>
      <dgm:t>
        <a:bodyPr/>
        <a:lstStyle/>
        <a:p>
          <a:endParaRPr lang="en-US"/>
        </a:p>
      </dgm:t>
    </dgm:pt>
    <dgm:pt modelId="{4544214B-8755-4642-B65D-0A5ADED63F00}" type="pres">
      <dgm:prSet presAssocID="{373D1021-E56B-4688-BF19-655E745CDA58}" presName="accent_3" presStyleCnt="0"/>
      <dgm:spPr/>
    </dgm:pt>
    <dgm:pt modelId="{9E5C67E3-2DE2-41C4-B4B6-B8E8EA4AC8A7}" type="pres">
      <dgm:prSet presAssocID="{373D1021-E56B-4688-BF19-655E745CDA58}" presName="accentRepeatNode" presStyleLbl="solidFgAcc1" presStyleIdx="2" presStyleCnt="3"/>
      <dgm:spPr/>
    </dgm:pt>
  </dgm:ptLst>
  <dgm:cxnLst>
    <dgm:cxn modelId="{EFFB6A2F-E0A8-46F9-A380-51F93612F076}" srcId="{A6F96795-8815-4C0F-B85C-C6EE3A98B8C1}" destId="{373D1021-E56B-4688-BF19-655E745CDA58}" srcOrd="2" destOrd="0" parTransId="{AB100CEB-4C70-4E6A-95F7-B1DD154EF1A3}" sibTransId="{F888FD1B-80CC-457D-B851-DC20ADD8621E}"/>
    <dgm:cxn modelId="{B5493135-A5EE-4DDE-A324-01233A25CB41}" type="presOf" srcId="{A6F96795-8815-4C0F-B85C-C6EE3A98B8C1}" destId="{4BA301A6-1683-41FB-BBD1-299A12D708B5}" srcOrd="0" destOrd="0" presId="urn:microsoft.com/office/officeart/2008/layout/VerticalCurvedList"/>
    <dgm:cxn modelId="{DE7313F2-450B-4993-BF6A-676D729C4919}" type="presOf" srcId="{17AA38DF-5F6B-4718-AB7F-D0AAF85A2C8F}" destId="{65AEDE88-52B4-4BF5-A493-C8EAE2C19414}" srcOrd="0" destOrd="0" presId="urn:microsoft.com/office/officeart/2008/layout/VerticalCurvedList"/>
    <dgm:cxn modelId="{5A66CC53-F315-4863-9A13-73D272B56923}" type="presOf" srcId="{7133B840-522F-4324-AD20-2B6E95F80676}" destId="{507830BF-0EA9-44A6-AE6B-A3FA0F59B8AF}" srcOrd="0" destOrd="0" presId="urn:microsoft.com/office/officeart/2008/layout/VerticalCurvedList"/>
    <dgm:cxn modelId="{25F7E5FE-9D9F-4F9E-9D1F-4A5E35346B5E}" srcId="{A6F96795-8815-4C0F-B85C-C6EE3A98B8C1}" destId="{17AA38DF-5F6B-4718-AB7F-D0AAF85A2C8F}" srcOrd="1" destOrd="0" parTransId="{E5238352-D4DF-48B2-813F-6C63E1A40469}" sibTransId="{61FEB30C-7CBF-43A1-AFC9-4F3D152ADB2D}"/>
    <dgm:cxn modelId="{E74C54BA-DE9E-4898-A392-B9EF32E479B7}" srcId="{A6F96795-8815-4C0F-B85C-C6EE3A98B8C1}" destId="{7133B840-522F-4324-AD20-2B6E95F80676}" srcOrd="0" destOrd="0" parTransId="{D34B09C7-4BA3-4EE9-934B-ACC482FD042F}" sibTransId="{C67D346C-72EF-478F-9B07-935BB312B8C7}"/>
    <dgm:cxn modelId="{DFCC2D69-6E04-4640-B3E0-D5EB76F9997B}" type="presOf" srcId="{C67D346C-72EF-478F-9B07-935BB312B8C7}" destId="{AA7504DE-7768-4C19-8BAA-19A330457B0F}" srcOrd="0" destOrd="0" presId="urn:microsoft.com/office/officeart/2008/layout/VerticalCurvedList"/>
    <dgm:cxn modelId="{DF336E4D-7F3C-45B4-92E5-55C0A4002373}" type="presOf" srcId="{373D1021-E56B-4688-BF19-655E745CDA58}" destId="{61729ED6-C7A7-4EBB-AFE9-40132C09E132}" srcOrd="0" destOrd="0" presId="urn:microsoft.com/office/officeart/2008/layout/VerticalCurvedList"/>
    <dgm:cxn modelId="{D8F5F85F-9A4B-4B56-A8CA-B7A2FFAD5681}" type="presParOf" srcId="{4BA301A6-1683-41FB-BBD1-299A12D708B5}" destId="{F80FE087-3BF7-4D5C-8FF3-18437D3AC22F}" srcOrd="0" destOrd="0" presId="urn:microsoft.com/office/officeart/2008/layout/VerticalCurvedList"/>
    <dgm:cxn modelId="{7E92BD08-51CF-485B-81D6-17E3156DC92A}" type="presParOf" srcId="{F80FE087-3BF7-4D5C-8FF3-18437D3AC22F}" destId="{7DF2A08A-0728-45F7-9965-7040CB6A9036}" srcOrd="0" destOrd="0" presId="urn:microsoft.com/office/officeart/2008/layout/VerticalCurvedList"/>
    <dgm:cxn modelId="{61067F9F-BADF-4736-BB51-0C14263C64DB}" type="presParOf" srcId="{7DF2A08A-0728-45F7-9965-7040CB6A9036}" destId="{52979120-9518-49C4-9341-C4E26BF83D09}" srcOrd="0" destOrd="0" presId="urn:microsoft.com/office/officeart/2008/layout/VerticalCurvedList"/>
    <dgm:cxn modelId="{1494E3F8-A542-4EC7-9AB3-19A9BD990BA3}" type="presParOf" srcId="{7DF2A08A-0728-45F7-9965-7040CB6A9036}" destId="{AA7504DE-7768-4C19-8BAA-19A330457B0F}" srcOrd="1" destOrd="0" presId="urn:microsoft.com/office/officeart/2008/layout/VerticalCurvedList"/>
    <dgm:cxn modelId="{5478AF08-BA7F-4660-B01C-89E8B1654D56}" type="presParOf" srcId="{7DF2A08A-0728-45F7-9965-7040CB6A9036}" destId="{A1EBEC18-09C8-4EF7-A152-35732998D4D1}" srcOrd="2" destOrd="0" presId="urn:microsoft.com/office/officeart/2008/layout/VerticalCurvedList"/>
    <dgm:cxn modelId="{F5B8669E-F24C-470B-909A-02E76F5BCDAB}" type="presParOf" srcId="{7DF2A08A-0728-45F7-9965-7040CB6A9036}" destId="{068D254C-A4AA-484B-AEEC-9F6649283408}" srcOrd="3" destOrd="0" presId="urn:microsoft.com/office/officeart/2008/layout/VerticalCurvedList"/>
    <dgm:cxn modelId="{2C0EF6F7-60CD-4719-BC0D-1DAC9C674E4D}" type="presParOf" srcId="{F80FE087-3BF7-4D5C-8FF3-18437D3AC22F}" destId="{507830BF-0EA9-44A6-AE6B-A3FA0F59B8AF}" srcOrd="1" destOrd="0" presId="urn:microsoft.com/office/officeart/2008/layout/VerticalCurvedList"/>
    <dgm:cxn modelId="{AE3E5741-53AA-4A93-97C3-2D0A7B55868F}" type="presParOf" srcId="{F80FE087-3BF7-4D5C-8FF3-18437D3AC22F}" destId="{FA503543-3B9B-443E-B694-BFC43A9449E4}" srcOrd="2" destOrd="0" presId="urn:microsoft.com/office/officeart/2008/layout/VerticalCurvedList"/>
    <dgm:cxn modelId="{786959E5-FD64-413F-8BB9-C4ED883AA546}" type="presParOf" srcId="{FA503543-3B9B-443E-B694-BFC43A9449E4}" destId="{B444DB3A-20B3-452D-8284-04B192CE2300}" srcOrd="0" destOrd="0" presId="urn:microsoft.com/office/officeart/2008/layout/VerticalCurvedList"/>
    <dgm:cxn modelId="{525E908C-651F-44A4-884F-00327804980D}" type="presParOf" srcId="{F80FE087-3BF7-4D5C-8FF3-18437D3AC22F}" destId="{65AEDE88-52B4-4BF5-A493-C8EAE2C19414}" srcOrd="3" destOrd="0" presId="urn:microsoft.com/office/officeart/2008/layout/VerticalCurvedList"/>
    <dgm:cxn modelId="{67665DA9-2BC2-428C-B711-B26486F7803B}" type="presParOf" srcId="{F80FE087-3BF7-4D5C-8FF3-18437D3AC22F}" destId="{E04D96D7-8808-4CE8-B0A7-1C2F7E912E83}" srcOrd="4" destOrd="0" presId="urn:microsoft.com/office/officeart/2008/layout/VerticalCurvedList"/>
    <dgm:cxn modelId="{4B4B0A8E-394C-49A0-8A8E-470400CD28C8}" type="presParOf" srcId="{E04D96D7-8808-4CE8-B0A7-1C2F7E912E83}" destId="{C2FE75CE-E89D-453B-A61A-B2E85421FB4A}" srcOrd="0" destOrd="0" presId="urn:microsoft.com/office/officeart/2008/layout/VerticalCurvedList"/>
    <dgm:cxn modelId="{04208957-5485-4895-B181-2DCE53459A68}" type="presParOf" srcId="{F80FE087-3BF7-4D5C-8FF3-18437D3AC22F}" destId="{61729ED6-C7A7-4EBB-AFE9-40132C09E132}" srcOrd="5" destOrd="0" presId="urn:microsoft.com/office/officeart/2008/layout/VerticalCurvedList"/>
    <dgm:cxn modelId="{15B730C3-9633-48C0-BF1D-1FB619BBDE0B}" type="presParOf" srcId="{F80FE087-3BF7-4D5C-8FF3-18437D3AC22F}" destId="{4544214B-8755-4642-B65D-0A5ADED63F00}" srcOrd="6" destOrd="0" presId="urn:microsoft.com/office/officeart/2008/layout/VerticalCurvedList"/>
    <dgm:cxn modelId="{189260DA-6767-4D37-A3F3-195A388E12FA}" type="presParOf" srcId="{4544214B-8755-4642-B65D-0A5ADED63F00}" destId="{9E5C67E3-2DE2-41C4-B4B6-B8E8EA4AC8A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79D3F924-69EE-4C46-AFA3-B76F59E3F956}">
      <dgm:prSet phldrT="[Text]"/>
      <dgm:spPr/>
      <dgm:t>
        <a:bodyPr/>
        <a:lstStyle/>
        <a:p>
          <a:r>
            <a:rPr lang="en-US" dirty="0" smtClean="0"/>
            <a:t>1: </a:t>
          </a:r>
          <a:r>
            <a:rPr lang="en-US" dirty="0" err="1" smtClean="0"/>
            <a:t>Resonansi</a:t>
          </a:r>
          <a:endParaRPr lang="en-US" dirty="0"/>
        </a:p>
      </dgm:t>
    </dgm:pt>
    <dgm:pt modelId="{20D7AEFB-8531-4276-828F-4F116F7D11D8}" type="parTrans" cxnId="{510B108F-6889-4454-ABCC-342A8296C60E}">
      <dgm:prSet/>
      <dgm:spPr/>
      <dgm:t>
        <a:bodyPr/>
        <a:lstStyle/>
        <a:p>
          <a:endParaRPr lang="en-US"/>
        </a:p>
      </dgm:t>
    </dgm:pt>
    <dgm:pt modelId="{BC49209F-29BF-4415-857B-BB919D841AC3}" type="sibTrans" cxnId="{510B108F-6889-4454-ABCC-342A8296C60E}">
      <dgm:prSet/>
      <dgm:spPr/>
      <dgm:t>
        <a:bodyPr/>
        <a:lstStyle/>
        <a:p>
          <a:endParaRPr lang="en-US"/>
        </a:p>
      </dgm:t>
    </dgm:pt>
    <dgm:pt modelId="{5233035B-9B3B-4272-BFA3-9FACC529FA9F}">
      <dgm:prSet phldrT="[Text]"/>
      <dgm:spPr/>
      <dgm:t>
        <a:bodyPr/>
        <a:lstStyle/>
        <a:p>
          <a:r>
            <a:rPr lang="en-US" dirty="0" smtClean="0"/>
            <a:t>2: Mood</a:t>
          </a:r>
          <a:endParaRPr lang="en-US" dirty="0"/>
        </a:p>
      </dgm:t>
    </dgm:pt>
    <dgm:pt modelId="{CBFA985F-761B-4C1C-8A58-D8D1A063C8B9}" type="parTrans" cxnId="{E1AE1C91-28C0-4343-9785-AD5D81B48153}">
      <dgm:prSet/>
      <dgm:spPr/>
      <dgm:t>
        <a:bodyPr/>
        <a:lstStyle/>
        <a:p>
          <a:endParaRPr lang="en-US"/>
        </a:p>
      </dgm:t>
    </dgm:pt>
    <dgm:pt modelId="{D30DDB3A-C814-463A-B22C-70DBD0FC6758}" type="sibTrans" cxnId="{E1AE1C91-28C0-4343-9785-AD5D81B48153}">
      <dgm:prSet/>
      <dgm:spPr/>
      <dgm:t>
        <a:bodyPr/>
        <a:lstStyle/>
        <a:p>
          <a:endParaRPr lang="en-US"/>
        </a:p>
      </dgm:t>
    </dgm:pt>
    <dgm:pt modelId="{408E8551-54E6-49CF-928D-A415869AA81D}">
      <dgm:prSet phldrT="[Text]"/>
      <dgm:spPr/>
      <dgm:t>
        <a:bodyPr/>
        <a:lstStyle/>
        <a:p>
          <a:r>
            <a:rPr lang="en-US" dirty="0" smtClean="0"/>
            <a:t>3: Solitude</a:t>
          </a:r>
          <a:endParaRPr lang="en-US" dirty="0"/>
        </a:p>
      </dgm:t>
    </dgm:pt>
    <dgm:pt modelId="{6D6A2BEE-F454-4E79-A177-B47563B1BDAB}" type="parTrans" cxnId="{9943A72D-59CD-4D50-B6F2-59DDE16633C5}">
      <dgm:prSet/>
      <dgm:spPr/>
      <dgm:t>
        <a:bodyPr/>
        <a:lstStyle/>
        <a:p>
          <a:endParaRPr lang="en-US"/>
        </a:p>
      </dgm:t>
    </dgm:pt>
    <dgm:pt modelId="{673321BE-62A0-4A1B-A39B-036B5C20E3BE}" type="sibTrans" cxnId="{9943A72D-59CD-4D50-B6F2-59DDE16633C5}">
      <dgm:prSet/>
      <dgm:spPr/>
      <dgm:t>
        <a:bodyPr/>
        <a:lstStyle/>
        <a:p>
          <a:endParaRPr lang="en-US"/>
        </a:p>
      </dgm:t>
    </dgm:pt>
    <dgm:pt modelId="{34D45FE6-8C5C-43A4-81A3-E37265D90A7E}">
      <dgm:prSet phldrT="[Text]"/>
      <dgm:spPr/>
      <dgm:t>
        <a:bodyPr/>
        <a:lstStyle/>
        <a:p>
          <a:r>
            <a:rPr lang="en-US" dirty="0" smtClean="0"/>
            <a:t>4: Stillness</a:t>
          </a:r>
          <a:endParaRPr lang="en-US" dirty="0"/>
        </a:p>
      </dgm:t>
    </dgm:pt>
    <dgm:pt modelId="{5C56CB1A-A9B5-4A1F-BFDB-1B3DCEC72C8A}" type="parTrans" cxnId="{C5BBD85C-EF8E-420C-9A4B-8C991533229B}">
      <dgm:prSet/>
      <dgm:spPr/>
      <dgm:t>
        <a:bodyPr/>
        <a:lstStyle/>
        <a:p>
          <a:endParaRPr lang="en-US"/>
        </a:p>
      </dgm:t>
    </dgm:pt>
    <dgm:pt modelId="{FDFEC14C-2F02-4E25-9774-A78E755A3F90}" type="sibTrans" cxnId="{C5BBD85C-EF8E-420C-9A4B-8C991533229B}">
      <dgm:prSet/>
      <dgm:spPr/>
      <dgm:t>
        <a:bodyPr/>
        <a:lstStyle/>
        <a:p>
          <a:endParaRPr lang="en-US"/>
        </a:p>
      </dgm:t>
    </dgm:pt>
    <dgm:pt modelId="{FEC618FF-9892-4BB3-A442-BB1D88A8400B}">
      <dgm:prSet phldrT="[Text]"/>
      <dgm:spPr/>
      <dgm:t>
        <a:bodyPr/>
        <a:lstStyle/>
        <a:p>
          <a:r>
            <a:rPr lang="en-US" dirty="0" smtClean="0"/>
            <a:t>5: </a:t>
          </a:r>
          <a:r>
            <a:rPr lang="en-US" dirty="0" err="1" smtClean="0"/>
            <a:t>Badai</a:t>
          </a:r>
          <a:endParaRPr lang="en-US" dirty="0"/>
        </a:p>
      </dgm:t>
    </dgm:pt>
    <dgm:pt modelId="{C7790A70-323B-4BB1-8E29-303A21ECC79D}" type="parTrans" cxnId="{08B27C6B-4C6B-480B-8BC4-DBBFA9E23BBE}">
      <dgm:prSet/>
      <dgm:spPr/>
      <dgm:t>
        <a:bodyPr/>
        <a:lstStyle/>
        <a:p>
          <a:endParaRPr lang="en-US"/>
        </a:p>
      </dgm:t>
    </dgm:pt>
    <dgm:pt modelId="{453BAC81-B04E-4593-8A2C-45A2CC53039C}" type="sibTrans" cxnId="{08B27C6B-4C6B-480B-8BC4-DBBFA9E23BBE}">
      <dgm:prSet/>
      <dgm:spPr/>
      <dgm:t>
        <a:bodyPr/>
        <a:lstStyle/>
        <a:p>
          <a:endParaRPr lang="en-US"/>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BD1A764A-20EA-4791-AFB0-9F33BB782222}" type="pres">
      <dgm:prSet presAssocID="{79D3F924-69EE-4C46-AFA3-B76F59E3F956}" presName="node" presStyleLbl="node1" presStyleIdx="0" presStyleCnt="5">
        <dgm:presLayoutVars>
          <dgm:bulletEnabled val="1"/>
        </dgm:presLayoutVars>
      </dgm:prSet>
      <dgm:spPr/>
      <dgm:t>
        <a:bodyPr/>
        <a:lstStyle/>
        <a:p>
          <a:endParaRPr lang="en-US"/>
        </a:p>
      </dgm:t>
    </dgm:pt>
    <dgm:pt modelId="{EB1E1951-842A-45F9-9CA9-52E80E1675F7}" type="pres">
      <dgm:prSet presAssocID="{BC49209F-29BF-4415-857B-BB919D841AC3}" presName="sibTrans" presStyleLbl="sibTrans2D1" presStyleIdx="0" presStyleCnt="4"/>
      <dgm:spPr/>
      <dgm:t>
        <a:bodyPr/>
        <a:lstStyle/>
        <a:p>
          <a:endParaRPr lang="en-US"/>
        </a:p>
      </dgm:t>
    </dgm:pt>
    <dgm:pt modelId="{8E479718-F3AE-4522-A9B0-C17D0C328EC8}" type="pres">
      <dgm:prSet presAssocID="{BC49209F-29BF-4415-857B-BB919D841AC3}" presName="connectorText" presStyleLbl="sibTrans2D1" presStyleIdx="0" presStyleCnt="4"/>
      <dgm:spPr/>
      <dgm:t>
        <a:bodyPr/>
        <a:lstStyle/>
        <a:p>
          <a:endParaRPr lang="en-US"/>
        </a:p>
      </dgm:t>
    </dgm:pt>
    <dgm:pt modelId="{1BA81C96-997B-409D-943D-15B564CEC596}" type="pres">
      <dgm:prSet presAssocID="{5233035B-9B3B-4272-BFA3-9FACC529FA9F}" presName="node" presStyleLbl="node1" presStyleIdx="1" presStyleCnt="5">
        <dgm:presLayoutVars>
          <dgm:bulletEnabled val="1"/>
        </dgm:presLayoutVars>
      </dgm:prSet>
      <dgm:spPr/>
      <dgm:t>
        <a:bodyPr/>
        <a:lstStyle/>
        <a:p>
          <a:endParaRPr lang="en-US"/>
        </a:p>
      </dgm:t>
    </dgm:pt>
    <dgm:pt modelId="{F54312E5-2B4B-42DF-8ED9-9C704C6E2273}" type="pres">
      <dgm:prSet presAssocID="{D30DDB3A-C814-463A-B22C-70DBD0FC6758}" presName="sibTrans" presStyleLbl="sibTrans2D1" presStyleIdx="1" presStyleCnt="4"/>
      <dgm:spPr/>
      <dgm:t>
        <a:bodyPr/>
        <a:lstStyle/>
        <a:p>
          <a:endParaRPr lang="en-US"/>
        </a:p>
      </dgm:t>
    </dgm:pt>
    <dgm:pt modelId="{95C162A5-6AED-4165-AC05-94F86785F4F4}" type="pres">
      <dgm:prSet presAssocID="{D30DDB3A-C814-463A-B22C-70DBD0FC6758}" presName="connectorText" presStyleLbl="sibTrans2D1" presStyleIdx="1" presStyleCnt="4"/>
      <dgm:spPr/>
      <dgm:t>
        <a:bodyPr/>
        <a:lstStyle/>
        <a:p>
          <a:endParaRPr lang="en-US"/>
        </a:p>
      </dgm:t>
    </dgm:pt>
    <dgm:pt modelId="{1BA45FE4-0E90-4215-B365-9C867075631C}" type="pres">
      <dgm:prSet presAssocID="{408E8551-54E6-49CF-928D-A415869AA81D}" presName="node" presStyleLbl="node1" presStyleIdx="2" presStyleCnt="5">
        <dgm:presLayoutVars>
          <dgm:bulletEnabled val="1"/>
        </dgm:presLayoutVars>
      </dgm:prSet>
      <dgm:spPr/>
      <dgm:t>
        <a:bodyPr/>
        <a:lstStyle/>
        <a:p>
          <a:endParaRPr lang="en-US"/>
        </a:p>
      </dgm:t>
    </dgm:pt>
    <dgm:pt modelId="{A4A6D4B9-BF25-462F-8B6E-852FBC1CF34F}" type="pres">
      <dgm:prSet presAssocID="{673321BE-62A0-4A1B-A39B-036B5C20E3BE}" presName="sibTrans" presStyleLbl="sibTrans2D1" presStyleIdx="2" presStyleCnt="4"/>
      <dgm:spPr/>
      <dgm:t>
        <a:bodyPr/>
        <a:lstStyle/>
        <a:p>
          <a:endParaRPr lang="en-US"/>
        </a:p>
      </dgm:t>
    </dgm:pt>
    <dgm:pt modelId="{FD5B8A60-0821-426B-834E-91C6E5A9B33B}" type="pres">
      <dgm:prSet presAssocID="{673321BE-62A0-4A1B-A39B-036B5C20E3BE}" presName="connectorText" presStyleLbl="sibTrans2D1" presStyleIdx="2" presStyleCnt="4"/>
      <dgm:spPr/>
      <dgm:t>
        <a:bodyPr/>
        <a:lstStyle/>
        <a:p>
          <a:endParaRPr lang="en-US"/>
        </a:p>
      </dgm:t>
    </dgm:pt>
    <dgm:pt modelId="{1AE311C3-38B5-42EB-AA8A-820B36BFC593}" type="pres">
      <dgm:prSet presAssocID="{34D45FE6-8C5C-43A4-81A3-E37265D90A7E}" presName="node" presStyleLbl="node1" presStyleIdx="3" presStyleCnt="5" custLinFactNeighborX="-557">
        <dgm:presLayoutVars>
          <dgm:bulletEnabled val="1"/>
        </dgm:presLayoutVars>
      </dgm:prSet>
      <dgm:spPr/>
      <dgm:t>
        <a:bodyPr/>
        <a:lstStyle/>
        <a:p>
          <a:endParaRPr lang="en-US"/>
        </a:p>
      </dgm:t>
    </dgm:pt>
    <dgm:pt modelId="{FF1AC0EB-23AA-4423-93AD-D5517F5A758F}" type="pres">
      <dgm:prSet presAssocID="{FDFEC14C-2F02-4E25-9774-A78E755A3F90}" presName="sibTrans" presStyleLbl="sibTrans2D1" presStyleIdx="3" presStyleCnt="4"/>
      <dgm:spPr/>
      <dgm:t>
        <a:bodyPr/>
        <a:lstStyle/>
        <a:p>
          <a:endParaRPr lang="en-US"/>
        </a:p>
      </dgm:t>
    </dgm:pt>
    <dgm:pt modelId="{7166865F-97FD-404A-A134-C2B1219767BF}" type="pres">
      <dgm:prSet presAssocID="{FDFEC14C-2F02-4E25-9774-A78E755A3F90}" presName="connectorText" presStyleLbl="sibTrans2D1" presStyleIdx="3" presStyleCnt="4"/>
      <dgm:spPr/>
      <dgm:t>
        <a:bodyPr/>
        <a:lstStyle/>
        <a:p>
          <a:endParaRPr lang="en-US"/>
        </a:p>
      </dgm:t>
    </dgm:pt>
    <dgm:pt modelId="{56554E8B-2047-4B5F-AC22-155B6278A780}" type="pres">
      <dgm:prSet presAssocID="{FEC618FF-9892-4BB3-A442-BB1D88A8400B}" presName="node" presStyleLbl="node1" presStyleIdx="4" presStyleCnt="5" custLinFactNeighborX="-557">
        <dgm:presLayoutVars>
          <dgm:bulletEnabled val="1"/>
        </dgm:presLayoutVars>
      </dgm:prSet>
      <dgm:spPr/>
      <dgm:t>
        <a:bodyPr/>
        <a:lstStyle/>
        <a:p>
          <a:endParaRPr lang="en-US"/>
        </a:p>
      </dgm:t>
    </dgm:pt>
  </dgm:ptLst>
  <dgm:cxnLst>
    <dgm:cxn modelId="{D2354B9E-7832-4E08-897D-B72FC96EF400}" type="presOf" srcId="{79D3F924-69EE-4C46-AFA3-B76F59E3F956}" destId="{BD1A764A-20EA-4791-AFB0-9F33BB782222}" srcOrd="0" destOrd="0" presId="urn:microsoft.com/office/officeart/2005/8/layout/process5"/>
    <dgm:cxn modelId="{9943A72D-59CD-4D50-B6F2-59DDE16633C5}" srcId="{8B02DACE-EE50-4D26-AEAC-641D3C48C6FB}" destId="{408E8551-54E6-49CF-928D-A415869AA81D}" srcOrd="2" destOrd="0" parTransId="{6D6A2BEE-F454-4E79-A177-B47563B1BDAB}" sibTransId="{673321BE-62A0-4A1B-A39B-036B5C20E3BE}"/>
    <dgm:cxn modelId="{4EC73DA8-9D4C-41D3-BA9D-3BCCE033815E}" type="presOf" srcId="{673321BE-62A0-4A1B-A39B-036B5C20E3BE}" destId="{FD5B8A60-0821-426B-834E-91C6E5A9B33B}" srcOrd="1" destOrd="0" presId="urn:microsoft.com/office/officeart/2005/8/layout/process5"/>
    <dgm:cxn modelId="{6507624F-FA52-4B12-BF2C-844ED8C79127}" type="presOf" srcId="{FDFEC14C-2F02-4E25-9774-A78E755A3F90}" destId="{7166865F-97FD-404A-A134-C2B1219767BF}" srcOrd="1" destOrd="0" presId="urn:microsoft.com/office/officeart/2005/8/layout/process5"/>
    <dgm:cxn modelId="{4C874222-15F4-441B-9DF2-B9BE19D6F61B}" type="presOf" srcId="{673321BE-62A0-4A1B-A39B-036B5C20E3BE}" destId="{A4A6D4B9-BF25-462F-8B6E-852FBC1CF34F}" srcOrd="0" destOrd="0" presId="urn:microsoft.com/office/officeart/2005/8/layout/process5"/>
    <dgm:cxn modelId="{0ACA5461-E07F-400B-A664-F972D5300C77}" type="presOf" srcId="{BC49209F-29BF-4415-857B-BB919D841AC3}" destId="{8E479718-F3AE-4522-A9B0-C17D0C328EC8}" srcOrd="1" destOrd="0" presId="urn:microsoft.com/office/officeart/2005/8/layout/process5"/>
    <dgm:cxn modelId="{3D3A695F-CB60-436A-B4E6-C130A35FEF99}" type="presOf" srcId="{34D45FE6-8C5C-43A4-81A3-E37265D90A7E}" destId="{1AE311C3-38B5-42EB-AA8A-820B36BFC593}" srcOrd="0" destOrd="0" presId="urn:microsoft.com/office/officeart/2005/8/layout/process5"/>
    <dgm:cxn modelId="{F546DB1B-A16C-45CD-88A1-FDAB63082A9C}" type="presOf" srcId="{D30DDB3A-C814-463A-B22C-70DBD0FC6758}" destId="{F54312E5-2B4B-42DF-8ED9-9C704C6E2273}" srcOrd="0" destOrd="0" presId="urn:microsoft.com/office/officeart/2005/8/layout/process5"/>
    <dgm:cxn modelId="{E1AE1C91-28C0-4343-9785-AD5D81B48153}" srcId="{8B02DACE-EE50-4D26-AEAC-641D3C48C6FB}" destId="{5233035B-9B3B-4272-BFA3-9FACC529FA9F}" srcOrd="1" destOrd="0" parTransId="{CBFA985F-761B-4C1C-8A58-D8D1A063C8B9}" sibTransId="{D30DDB3A-C814-463A-B22C-70DBD0FC6758}"/>
    <dgm:cxn modelId="{33F5D90C-60F5-46B2-8FFC-A6B486F1E332}" type="presOf" srcId="{FDFEC14C-2F02-4E25-9774-A78E755A3F90}" destId="{FF1AC0EB-23AA-4423-93AD-D5517F5A758F}" srcOrd="0" destOrd="0" presId="urn:microsoft.com/office/officeart/2005/8/layout/process5"/>
    <dgm:cxn modelId="{39907C96-3FE3-4814-AF00-2B5C1CAAFA5A}" type="presOf" srcId="{BC49209F-29BF-4415-857B-BB919D841AC3}" destId="{EB1E1951-842A-45F9-9CA9-52E80E1675F7}" srcOrd="0" destOrd="0" presId="urn:microsoft.com/office/officeart/2005/8/layout/process5"/>
    <dgm:cxn modelId="{B45002F4-D56B-461C-BED1-5127A9223844}" type="presOf" srcId="{408E8551-54E6-49CF-928D-A415869AA81D}" destId="{1BA45FE4-0E90-4215-B365-9C867075631C}" srcOrd="0" destOrd="0" presId="urn:microsoft.com/office/officeart/2005/8/layout/process5"/>
    <dgm:cxn modelId="{510B108F-6889-4454-ABCC-342A8296C60E}" srcId="{8B02DACE-EE50-4D26-AEAC-641D3C48C6FB}" destId="{79D3F924-69EE-4C46-AFA3-B76F59E3F956}" srcOrd="0" destOrd="0" parTransId="{20D7AEFB-8531-4276-828F-4F116F7D11D8}" sibTransId="{BC49209F-29BF-4415-857B-BB919D841AC3}"/>
    <dgm:cxn modelId="{7A921F88-21AA-4647-9115-AE8764D3A6B9}" type="presOf" srcId="{FEC618FF-9892-4BB3-A442-BB1D88A8400B}" destId="{56554E8B-2047-4B5F-AC22-155B6278A780}" srcOrd="0" destOrd="0" presId="urn:microsoft.com/office/officeart/2005/8/layout/process5"/>
    <dgm:cxn modelId="{000F1F73-636D-452E-B81B-B7484145A9D6}" type="presOf" srcId="{8B02DACE-EE50-4D26-AEAC-641D3C48C6FB}" destId="{EF1CD8B9-31FE-4A7F-BF9B-F8E755ECB471}" srcOrd="0" destOrd="0" presId="urn:microsoft.com/office/officeart/2005/8/layout/process5"/>
    <dgm:cxn modelId="{08B27C6B-4C6B-480B-8BC4-DBBFA9E23BBE}" srcId="{8B02DACE-EE50-4D26-AEAC-641D3C48C6FB}" destId="{FEC618FF-9892-4BB3-A442-BB1D88A8400B}" srcOrd="4" destOrd="0" parTransId="{C7790A70-323B-4BB1-8E29-303A21ECC79D}" sibTransId="{453BAC81-B04E-4593-8A2C-45A2CC53039C}"/>
    <dgm:cxn modelId="{C5BBD85C-EF8E-420C-9A4B-8C991533229B}" srcId="{8B02DACE-EE50-4D26-AEAC-641D3C48C6FB}" destId="{34D45FE6-8C5C-43A4-81A3-E37265D90A7E}" srcOrd="3" destOrd="0" parTransId="{5C56CB1A-A9B5-4A1F-BFDB-1B3DCEC72C8A}" sibTransId="{FDFEC14C-2F02-4E25-9774-A78E755A3F90}"/>
    <dgm:cxn modelId="{1F5D9758-7904-4ADC-9E80-1B91649973EB}" type="presOf" srcId="{D30DDB3A-C814-463A-B22C-70DBD0FC6758}" destId="{95C162A5-6AED-4165-AC05-94F86785F4F4}" srcOrd="1" destOrd="0" presId="urn:microsoft.com/office/officeart/2005/8/layout/process5"/>
    <dgm:cxn modelId="{DCAD12C8-521E-4A98-95D3-EFAB87920760}" type="presOf" srcId="{5233035B-9B3B-4272-BFA3-9FACC529FA9F}" destId="{1BA81C96-997B-409D-943D-15B564CEC596}" srcOrd="0" destOrd="0" presId="urn:microsoft.com/office/officeart/2005/8/layout/process5"/>
    <dgm:cxn modelId="{37DB0070-3D12-403D-9002-8CE698E33AA9}" type="presParOf" srcId="{EF1CD8B9-31FE-4A7F-BF9B-F8E755ECB471}" destId="{BD1A764A-20EA-4791-AFB0-9F33BB782222}" srcOrd="0" destOrd="0" presId="urn:microsoft.com/office/officeart/2005/8/layout/process5"/>
    <dgm:cxn modelId="{EA3B6EE0-D2A6-41FC-A396-998663E2AFB6}" type="presParOf" srcId="{EF1CD8B9-31FE-4A7F-BF9B-F8E755ECB471}" destId="{EB1E1951-842A-45F9-9CA9-52E80E1675F7}" srcOrd="1" destOrd="0" presId="urn:microsoft.com/office/officeart/2005/8/layout/process5"/>
    <dgm:cxn modelId="{296C45C1-CC99-4285-A6EE-A2BCAC3089B4}" type="presParOf" srcId="{EB1E1951-842A-45F9-9CA9-52E80E1675F7}" destId="{8E479718-F3AE-4522-A9B0-C17D0C328EC8}" srcOrd="0" destOrd="0" presId="urn:microsoft.com/office/officeart/2005/8/layout/process5"/>
    <dgm:cxn modelId="{18C9423F-672F-4E95-B0D2-5C06146FBFAF}" type="presParOf" srcId="{EF1CD8B9-31FE-4A7F-BF9B-F8E755ECB471}" destId="{1BA81C96-997B-409D-943D-15B564CEC596}" srcOrd="2" destOrd="0" presId="urn:microsoft.com/office/officeart/2005/8/layout/process5"/>
    <dgm:cxn modelId="{F1DBC37C-B9B4-442C-9A93-D194FC7F023C}" type="presParOf" srcId="{EF1CD8B9-31FE-4A7F-BF9B-F8E755ECB471}" destId="{F54312E5-2B4B-42DF-8ED9-9C704C6E2273}" srcOrd="3" destOrd="0" presId="urn:microsoft.com/office/officeart/2005/8/layout/process5"/>
    <dgm:cxn modelId="{B35CB8E6-85AD-48AB-8333-8CA8D09FF08E}" type="presParOf" srcId="{F54312E5-2B4B-42DF-8ED9-9C704C6E2273}" destId="{95C162A5-6AED-4165-AC05-94F86785F4F4}" srcOrd="0" destOrd="0" presId="urn:microsoft.com/office/officeart/2005/8/layout/process5"/>
    <dgm:cxn modelId="{4C26CB4E-0868-49CD-9EE1-EE25A76FA789}" type="presParOf" srcId="{EF1CD8B9-31FE-4A7F-BF9B-F8E755ECB471}" destId="{1BA45FE4-0E90-4215-B365-9C867075631C}" srcOrd="4" destOrd="0" presId="urn:microsoft.com/office/officeart/2005/8/layout/process5"/>
    <dgm:cxn modelId="{DC700D07-78CA-44D6-B5B0-29555B2B0B40}" type="presParOf" srcId="{EF1CD8B9-31FE-4A7F-BF9B-F8E755ECB471}" destId="{A4A6D4B9-BF25-462F-8B6E-852FBC1CF34F}" srcOrd="5" destOrd="0" presId="urn:microsoft.com/office/officeart/2005/8/layout/process5"/>
    <dgm:cxn modelId="{7A7082B3-2713-4C07-A638-393E2301C9C1}" type="presParOf" srcId="{A4A6D4B9-BF25-462F-8B6E-852FBC1CF34F}" destId="{FD5B8A60-0821-426B-834E-91C6E5A9B33B}" srcOrd="0" destOrd="0" presId="urn:microsoft.com/office/officeart/2005/8/layout/process5"/>
    <dgm:cxn modelId="{73E524C9-C16A-47A2-8BAE-C52086716768}" type="presParOf" srcId="{EF1CD8B9-31FE-4A7F-BF9B-F8E755ECB471}" destId="{1AE311C3-38B5-42EB-AA8A-820B36BFC593}" srcOrd="6" destOrd="0" presId="urn:microsoft.com/office/officeart/2005/8/layout/process5"/>
    <dgm:cxn modelId="{79C68645-70B9-44B1-BB46-ED98F4D91C53}" type="presParOf" srcId="{EF1CD8B9-31FE-4A7F-BF9B-F8E755ECB471}" destId="{FF1AC0EB-23AA-4423-93AD-D5517F5A758F}" srcOrd="7" destOrd="0" presId="urn:microsoft.com/office/officeart/2005/8/layout/process5"/>
    <dgm:cxn modelId="{EDB11D0C-5ADA-4296-946F-BD846EFAC35A}" type="presParOf" srcId="{FF1AC0EB-23AA-4423-93AD-D5517F5A758F}" destId="{7166865F-97FD-404A-A134-C2B1219767BF}" srcOrd="0" destOrd="0" presId="urn:microsoft.com/office/officeart/2005/8/layout/process5"/>
    <dgm:cxn modelId="{6E49815F-5B64-4424-A971-CE734E6AA614}" type="presParOf" srcId="{EF1CD8B9-31FE-4A7F-BF9B-F8E755ECB471}" destId="{56554E8B-2047-4B5F-AC22-155B6278A780}"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5233035B-9B3B-4272-BFA3-9FACC529FA9F}">
      <dgm:prSet phldrT="[Text]" custT="1"/>
      <dgm:spPr/>
      <dgm:t>
        <a:bodyPr/>
        <a:lstStyle/>
        <a:p>
          <a:r>
            <a:rPr lang="en-US" sz="4000" dirty="0" smtClean="0"/>
            <a:t>6: </a:t>
          </a:r>
          <a:r>
            <a:rPr lang="en-US" sz="4000" dirty="0" err="1" smtClean="0"/>
            <a:t>Puasa</a:t>
          </a:r>
          <a:endParaRPr lang="en-US" sz="4000" dirty="0"/>
        </a:p>
      </dgm:t>
    </dgm:pt>
    <dgm:pt modelId="{CBFA985F-761B-4C1C-8A58-D8D1A063C8B9}" type="parTrans" cxnId="{E1AE1C91-28C0-4343-9785-AD5D81B48153}">
      <dgm:prSet/>
      <dgm:spPr/>
      <dgm:t>
        <a:bodyPr/>
        <a:lstStyle/>
        <a:p>
          <a:endParaRPr lang="en-US" sz="1050"/>
        </a:p>
      </dgm:t>
    </dgm:pt>
    <dgm:pt modelId="{D30DDB3A-C814-463A-B22C-70DBD0FC6758}" type="sibTrans" cxnId="{E1AE1C91-28C0-4343-9785-AD5D81B48153}">
      <dgm:prSet/>
      <dgm:spPr/>
      <dgm:t>
        <a:bodyPr/>
        <a:lstStyle/>
        <a:p>
          <a:endParaRPr lang="en-US" sz="1050"/>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1BA81C96-997B-409D-943D-15B564CEC596}" type="pres">
      <dgm:prSet presAssocID="{5233035B-9B3B-4272-BFA3-9FACC529FA9F}" presName="node" presStyleLbl="node1" presStyleIdx="0" presStyleCnt="1" custLinFactNeighborX="6341">
        <dgm:presLayoutVars>
          <dgm:bulletEnabled val="1"/>
        </dgm:presLayoutVars>
      </dgm:prSet>
      <dgm:spPr/>
      <dgm:t>
        <a:bodyPr/>
        <a:lstStyle/>
        <a:p>
          <a:endParaRPr lang="en-US"/>
        </a:p>
      </dgm:t>
    </dgm:pt>
  </dgm:ptLst>
  <dgm:cxnLst>
    <dgm:cxn modelId="{791A87EF-49E3-4325-A81C-D0A0014A87BA}" type="presOf" srcId="{8B02DACE-EE50-4D26-AEAC-641D3C48C6FB}" destId="{EF1CD8B9-31FE-4A7F-BF9B-F8E755ECB471}" srcOrd="0" destOrd="0" presId="urn:microsoft.com/office/officeart/2005/8/layout/process5"/>
    <dgm:cxn modelId="{E1AE1C91-28C0-4343-9785-AD5D81B48153}" srcId="{8B02DACE-EE50-4D26-AEAC-641D3C48C6FB}" destId="{5233035B-9B3B-4272-BFA3-9FACC529FA9F}" srcOrd="0" destOrd="0" parTransId="{CBFA985F-761B-4C1C-8A58-D8D1A063C8B9}" sibTransId="{D30DDB3A-C814-463A-B22C-70DBD0FC6758}"/>
    <dgm:cxn modelId="{6AE5DCFE-3286-4A8A-AE97-2762BFEA30FA}" type="presOf" srcId="{5233035B-9B3B-4272-BFA3-9FACC529FA9F}" destId="{1BA81C96-997B-409D-943D-15B564CEC596}" srcOrd="0" destOrd="0" presId="urn:microsoft.com/office/officeart/2005/8/layout/process5"/>
    <dgm:cxn modelId="{C4E42D13-C785-48E6-A395-F5DB9385CC42}" type="presParOf" srcId="{EF1CD8B9-31FE-4A7F-BF9B-F8E755ECB471}" destId="{1BA81C96-997B-409D-943D-15B564CEC596}" srcOrd="0" destOrd="0" presId="urn:microsoft.com/office/officeart/2005/8/layout/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F96795-8815-4C0F-B85C-C6EE3A98B8C1}"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7133B840-522F-4324-AD20-2B6E95F80676}">
      <dgm:prSet phldrT="[Text]"/>
      <dgm:spPr/>
      <dgm:t>
        <a:bodyPr/>
        <a:lstStyle/>
        <a:p>
          <a:r>
            <a:rPr lang="en-US" dirty="0" err="1" smtClean="0"/>
            <a:t>Sejarah</a:t>
          </a:r>
          <a:endParaRPr lang="en-US" dirty="0"/>
        </a:p>
      </dgm:t>
    </dgm:pt>
    <dgm:pt modelId="{D34B09C7-4BA3-4EE9-934B-ACC482FD042F}" type="parTrans" cxnId="{E74C54BA-DE9E-4898-A392-B9EF32E479B7}">
      <dgm:prSet/>
      <dgm:spPr/>
      <dgm:t>
        <a:bodyPr/>
        <a:lstStyle/>
        <a:p>
          <a:endParaRPr lang="en-US"/>
        </a:p>
      </dgm:t>
    </dgm:pt>
    <dgm:pt modelId="{C67D346C-72EF-478F-9B07-935BB312B8C7}" type="sibTrans" cxnId="{E74C54BA-DE9E-4898-A392-B9EF32E479B7}">
      <dgm:prSet/>
      <dgm:spPr/>
      <dgm:t>
        <a:bodyPr/>
        <a:lstStyle/>
        <a:p>
          <a:endParaRPr lang="en-US"/>
        </a:p>
      </dgm:t>
    </dgm:pt>
    <dgm:pt modelId="{17AA38DF-5F6B-4718-AB7F-D0AAF85A2C8F}">
      <dgm:prSet phldrT="[Text]"/>
      <dgm:spPr/>
      <dgm:t>
        <a:bodyPr/>
        <a:lstStyle/>
        <a:p>
          <a:r>
            <a:rPr lang="en-US" dirty="0" err="1" smtClean="0"/>
            <a:t>Etika</a:t>
          </a:r>
          <a:endParaRPr lang="en-US" dirty="0"/>
        </a:p>
      </dgm:t>
    </dgm:pt>
    <dgm:pt modelId="{E5238352-D4DF-48B2-813F-6C63E1A40469}" type="parTrans" cxnId="{25F7E5FE-9D9F-4F9E-9D1F-4A5E35346B5E}">
      <dgm:prSet/>
      <dgm:spPr/>
      <dgm:t>
        <a:bodyPr/>
        <a:lstStyle/>
        <a:p>
          <a:endParaRPr lang="en-US"/>
        </a:p>
      </dgm:t>
    </dgm:pt>
    <dgm:pt modelId="{61FEB30C-7CBF-43A1-AFC9-4F3D152ADB2D}" type="sibTrans" cxnId="{25F7E5FE-9D9F-4F9E-9D1F-4A5E35346B5E}">
      <dgm:prSet/>
      <dgm:spPr/>
      <dgm:t>
        <a:bodyPr/>
        <a:lstStyle/>
        <a:p>
          <a:endParaRPr lang="en-US"/>
        </a:p>
      </dgm:t>
    </dgm:pt>
    <dgm:pt modelId="{373D1021-E56B-4688-BF19-655E745CDA58}">
      <dgm:prSet phldrT="[Text]"/>
      <dgm:spPr/>
      <dgm:t>
        <a:bodyPr/>
        <a:lstStyle/>
        <a:p>
          <a:r>
            <a:rPr lang="en-US" dirty="0" err="1" smtClean="0"/>
            <a:t>Ontologi</a:t>
          </a:r>
          <a:endParaRPr lang="en-US" dirty="0"/>
        </a:p>
      </dgm:t>
    </dgm:pt>
    <dgm:pt modelId="{AB100CEB-4C70-4E6A-95F7-B1DD154EF1A3}" type="parTrans" cxnId="{EFFB6A2F-E0A8-46F9-A380-51F93612F076}">
      <dgm:prSet/>
      <dgm:spPr/>
      <dgm:t>
        <a:bodyPr/>
        <a:lstStyle/>
        <a:p>
          <a:endParaRPr lang="en-US"/>
        </a:p>
      </dgm:t>
    </dgm:pt>
    <dgm:pt modelId="{F888FD1B-80CC-457D-B851-DC20ADD8621E}" type="sibTrans" cxnId="{EFFB6A2F-E0A8-46F9-A380-51F93612F076}">
      <dgm:prSet/>
      <dgm:spPr/>
      <dgm:t>
        <a:bodyPr/>
        <a:lstStyle/>
        <a:p>
          <a:endParaRPr lang="en-US"/>
        </a:p>
      </dgm:t>
    </dgm:pt>
    <dgm:pt modelId="{4BA301A6-1683-41FB-BBD1-299A12D708B5}" type="pres">
      <dgm:prSet presAssocID="{A6F96795-8815-4C0F-B85C-C6EE3A98B8C1}" presName="Name0" presStyleCnt="0">
        <dgm:presLayoutVars>
          <dgm:chMax val="7"/>
          <dgm:chPref val="7"/>
          <dgm:dir/>
        </dgm:presLayoutVars>
      </dgm:prSet>
      <dgm:spPr/>
      <dgm:t>
        <a:bodyPr/>
        <a:lstStyle/>
        <a:p>
          <a:endParaRPr lang="en-US"/>
        </a:p>
      </dgm:t>
    </dgm:pt>
    <dgm:pt modelId="{F80FE087-3BF7-4D5C-8FF3-18437D3AC22F}" type="pres">
      <dgm:prSet presAssocID="{A6F96795-8815-4C0F-B85C-C6EE3A98B8C1}" presName="Name1" presStyleCnt="0"/>
      <dgm:spPr/>
    </dgm:pt>
    <dgm:pt modelId="{7DF2A08A-0728-45F7-9965-7040CB6A9036}" type="pres">
      <dgm:prSet presAssocID="{A6F96795-8815-4C0F-B85C-C6EE3A98B8C1}" presName="cycle" presStyleCnt="0"/>
      <dgm:spPr/>
    </dgm:pt>
    <dgm:pt modelId="{52979120-9518-49C4-9341-C4E26BF83D09}" type="pres">
      <dgm:prSet presAssocID="{A6F96795-8815-4C0F-B85C-C6EE3A98B8C1}" presName="srcNode" presStyleLbl="node1" presStyleIdx="0" presStyleCnt="3"/>
      <dgm:spPr/>
    </dgm:pt>
    <dgm:pt modelId="{AA7504DE-7768-4C19-8BAA-19A330457B0F}" type="pres">
      <dgm:prSet presAssocID="{A6F96795-8815-4C0F-B85C-C6EE3A98B8C1}" presName="conn" presStyleLbl="parChTrans1D2" presStyleIdx="0" presStyleCnt="1"/>
      <dgm:spPr/>
      <dgm:t>
        <a:bodyPr/>
        <a:lstStyle/>
        <a:p>
          <a:endParaRPr lang="en-US"/>
        </a:p>
      </dgm:t>
    </dgm:pt>
    <dgm:pt modelId="{A1EBEC18-09C8-4EF7-A152-35732998D4D1}" type="pres">
      <dgm:prSet presAssocID="{A6F96795-8815-4C0F-B85C-C6EE3A98B8C1}" presName="extraNode" presStyleLbl="node1" presStyleIdx="0" presStyleCnt="3"/>
      <dgm:spPr/>
    </dgm:pt>
    <dgm:pt modelId="{068D254C-A4AA-484B-AEEC-9F6649283408}" type="pres">
      <dgm:prSet presAssocID="{A6F96795-8815-4C0F-B85C-C6EE3A98B8C1}" presName="dstNode" presStyleLbl="node1" presStyleIdx="0" presStyleCnt="3"/>
      <dgm:spPr/>
    </dgm:pt>
    <dgm:pt modelId="{507830BF-0EA9-44A6-AE6B-A3FA0F59B8AF}" type="pres">
      <dgm:prSet presAssocID="{7133B840-522F-4324-AD20-2B6E95F80676}" presName="text_1" presStyleLbl="node1" presStyleIdx="0" presStyleCnt="3">
        <dgm:presLayoutVars>
          <dgm:bulletEnabled val="1"/>
        </dgm:presLayoutVars>
      </dgm:prSet>
      <dgm:spPr/>
      <dgm:t>
        <a:bodyPr/>
        <a:lstStyle/>
        <a:p>
          <a:endParaRPr lang="en-US"/>
        </a:p>
      </dgm:t>
    </dgm:pt>
    <dgm:pt modelId="{FA503543-3B9B-443E-B694-BFC43A9449E4}" type="pres">
      <dgm:prSet presAssocID="{7133B840-522F-4324-AD20-2B6E95F80676}" presName="accent_1" presStyleCnt="0"/>
      <dgm:spPr/>
    </dgm:pt>
    <dgm:pt modelId="{B444DB3A-20B3-452D-8284-04B192CE2300}" type="pres">
      <dgm:prSet presAssocID="{7133B840-522F-4324-AD20-2B6E95F80676}" presName="accentRepeatNode" presStyleLbl="solidFgAcc1" presStyleIdx="0" presStyleCnt="3"/>
      <dgm:spPr/>
    </dgm:pt>
    <dgm:pt modelId="{65AEDE88-52B4-4BF5-A493-C8EAE2C19414}" type="pres">
      <dgm:prSet presAssocID="{17AA38DF-5F6B-4718-AB7F-D0AAF85A2C8F}" presName="text_2" presStyleLbl="node1" presStyleIdx="1" presStyleCnt="3" custLinFactNeighborY="0">
        <dgm:presLayoutVars>
          <dgm:bulletEnabled val="1"/>
        </dgm:presLayoutVars>
      </dgm:prSet>
      <dgm:spPr/>
      <dgm:t>
        <a:bodyPr/>
        <a:lstStyle/>
        <a:p>
          <a:endParaRPr lang="en-US"/>
        </a:p>
      </dgm:t>
    </dgm:pt>
    <dgm:pt modelId="{E04D96D7-8808-4CE8-B0A7-1C2F7E912E83}" type="pres">
      <dgm:prSet presAssocID="{17AA38DF-5F6B-4718-AB7F-D0AAF85A2C8F}" presName="accent_2" presStyleCnt="0"/>
      <dgm:spPr/>
    </dgm:pt>
    <dgm:pt modelId="{C2FE75CE-E89D-453B-A61A-B2E85421FB4A}" type="pres">
      <dgm:prSet presAssocID="{17AA38DF-5F6B-4718-AB7F-D0AAF85A2C8F}" presName="accentRepeatNode" presStyleLbl="solidFgAcc1" presStyleIdx="1" presStyleCnt="3"/>
      <dgm:spPr/>
    </dgm:pt>
    <dgm:pt modelId="{61729ED6-C7A7-4EBB-AFE9-40132C09E132}" type="pres">
      <dgm:prSet presAssocID="{373D1021-E56B-4688-BF19-655E745CDA58}" presName="text_3" presStyleLbl="node1" presStyleIdx="2" presStyleCnt="3">
        <dgm:presLayoutVars>
          <dgm:bulletEnabled val="1"/>
        </dgm:presLayoutVars>
      </dgm:prSet>
      <dgm:spPr/>
      <dgm:t>
        <a:bodyPr/>
        <a:lstStyle/>
        <a:p>
          <a:endParaRPr lang="en-US"/>
        </a:p>
      </dgm:t>
    </dgm:pt>
    <dgm:pt modelId="{4544214B-8755-4642-B65D-0A5ADED63F00}" type="pres">
      <dgm:prSet presAssocID="{373D1021-E56B-4688-BF19-655E745CDA58}" presName="accent_3" presStyleCnt="0"/>
      <dgm:spPr/>
    </dgm:pt>
    <dgm:pt modelId="{9E5C67E3-2DE2-41C4-B4B6-B8E8EA4AC8A7}" type="pres">
      <dgm:prSet presAssocID="{373D1021-E56B-4688-BF19-655E745CDA58}" presName="accentRepeatNode" presStyleLbl="solidFgAcc1" presStyleIdx="2" presStyleCnt="3"/>
      <dgm:spPr/>
    </dgm:pt>
  </dgm:ptLst>
  <dgm:cxnLst>
    <dgm:cxn modelId="{EFFB6A2F-E0A8-46F9-A380-51F93612F076}" srcId="{A6F96795-8815-4C0F-B85C-C6EE3A98B8C1}" destId="{373D1021-E56B-4688-BF19-655E745CDA58}" srcOrd="2" destOrd="0" parTransId="{AB100CEB-4C70-4E6A-95F7-B1DD154EF1A3}" sibTransId="{F888FD1B-80CC-457D-B851-DC20ADD8621E}"/>
    <dgm:cxn modelId="{889C1857-A1BE-45A4-9E35-5359D0E1C403}" type="presOf" srcId="{A6F96795-8815-4C0F-B85C-C6EE3A98B8C1}" destId="{4BA301A6-1683-41FB-BBD1-299A12D708B5}" srcOrd="0" destOrd="0" presId="urn:microsoft.com/office/officeart/2008/layout/VerticalCurvedList"/>
    <dgm:cxn modelId="{2FCA8514-8208-49AA-B43C-54BDBA3C4805}" type="presOf" srcId="{7133B840-522F-4324-AD20-2B6E95F80676}" destId="{507830BF-0EA9-44A6-AE6B-A3FA0F59B8AF}" srcOrd="0" destOrd="0" presId="urn:microsoft.com/office/officeart/2008/layout/VerticalCurvedList"/>
    <dgm:cxn modelId="{25F7E5FE-9D9F-4F9E-9D1F-4A5E35346B5E}" srcId="{A6F96795-8815-4C0F-B85C-C6EE3A98B8C1}" destId="{17AA38DF-5F6B-4718-AB7F-D0AAF85A2C8F}" srcOrd="1" destOrd="0" parTransId="{E5238352-D4DF-48B2-813F-6C63E1A40469}" sibTransId="{61FEB30C-7CBF-43A1-AFC9-4F3D152ADB2D}"/>
    <dgm:cxn modelId="{E74C54BA-DE9E-4898-A392-B9EF32E479B7}" srcId="{A6F96795-8815-4C0F-B85C-C6EE3A98B8C1}" destId="{7133B840-522F-4324-AD20-2B6E95F80676}" srcOrd="0" destOrd="0" parTransId="{D34B09C7-4BA3-4EE9-934B-ACC482FD042F}" sibTransId="{C67D346C-72EF-478F-9B07-935BB312B8C7}"/>
    <dgm:cxn modelId="{2C75B638-8C32-432E-96C5-E83DC4D7266B}" type="presOf" srcId="{17AA38DF-5F6B-4718-AB7F-D0AAF85A2C8F}" destId="{65AEDE88-52B4-4BF5-A493-C8EAE2C19414}" srcOrd="0" destOrd="0" presId="urn:microsoft.com/office/officeart/2008/layout/VerticalCurvedList"/>
    <dgm:cxn modelId="{DA3E836A-FE87-4C53-882B-D134498B8D30}" type="presOf" srcId="{373D1021-E56B-4688-BF19-655E745CDA58}" destId="{61729ED6-C7A7-4EBB-AFE9-40132C09E132}" srcOrd="0" destOrd="0" presId="urn:microsoft.com/office/officeart/2008/layout/VerticalCurvedList"/>
    <dgm:cxn modelId="{1264F254-E4D3-48AA-9BE6-01FFA257B12E}" type="presOf" srcId="{C67D346C-72EF-478F-9B07-935BB312B8C7}" destId="{AA7504DE-7768-4C19-8BAA-19A330457B0F}" srcOrd="0" destOrd="0" presId="urn:microsoft.com/office/officeart/2008/layout/VerticalCurvedList"/>
    <dgm:cxn modelId="{DB48AB2A-8659-4019-B411-956E865FF820}" type="presParOf" srcId="{4BA301A6-1683-41FB-BBD1-299A12D708B5}" destId="{F80FE087-3BF7-4D5C-8FF3-18437D3AC22F}" srcOrd="0" destOrd="0" presId="urn:microsoft.com/office/officeart/2008/layout/VerticalCurvedList"/>
    <dgm:cxn modelId="{1341C030-B581-4762-B916-F7570646F9F5}" type="presParOf" srcId="{F80FE087-3BF7-4D5C-8FF3-18437D3AC22F}" destId="{7DF2A08A-0728-45F7-9965-7040CB6A9036}" srcOrd="0" destOrd="0" presId="urn:microsoft.com/office/officeart/2008/layout/VerticalCurvedList"/>
    <dgm:cxn modelId="{A0E3AE7B-4CC2-437E-9E0F-7B9420270CC1}" type="presParOf" srcId="{7DF2A08A-0728-45F7-9965-7040CB6A9036}" destId="{52979120-9518-49C4-9341-C4E26BF83D09}" srcOrd="0" destOrd="0" presId="urn:microsoft.com/office/officeart/2008/layout/VerticalCurvedList"/>
    <dgm:cxn modelId="{DBE72CE7-308B-4E0A-AF73-924D1A9CA400}" type="presParOf" srcId="{7DF2A08A-0728-45F7-9965-7040CB6A9036}" destId="{AA7504DE-7768-4C19-8BAA-19A330457B0F}" srcOrd="1" destOrd="0" presId="urn:microsoft.com/office/officeart/2008/layout/VerticalCurvedList"/>
    <dgm:cxn modelId="{30B1558D-553A-46C4-A486-AEDF68D1DD7D}" type="presParOf" srcId="{7DF2A08A-0728-45F7-9965-7040CB6A9036}" destId="{A1EBEC18-09C8-4EF7-A152-35732998D4D1}" srcOrd="2" destOrd="0" presId="urn:microsoft.com/office/officeart/2008/layout/VerticalCurvedList"/>
    <dgm:cxn modelId="{7355FFC9-5CC6-46A5-930C-9F75F6991474}" type="presParOf" srcId="{7DF2A08A-0728-45F7-9965-7040CB6A9036}" destId="{068D254C-A4AA-484B-AEEC-9F6649283408}" srcOrd="3" destOrd="0" presId="urn:microsoft.com/office/officeart/2008/layout/VerticalCurvedList"/>
    <dgm:cxn modelId="{882AC3E9-85EC-45F2-8AB9-F69CF294A069}" type="presParOf" srcId="{F80FE087-3BF7-4D5C-8FF3-18437D3AC22F}" destId="{507830BF-0EA9-44A6-AE6B-A3FA0F59B8AF}" srcOrd="1" destOrd="0" presId="urn:microsoft.com/office/officeart/2008/layout/VerticalCurvedList"/>
    <dgm:cxn modelId="{289C3578-18F2-449B-A44B-A5D238779AB0}" type="presParOf" srcId="{F80FE087-3BF7-4D5C-8FF3-18437D3AC22F}" destId="{FA503543-3B9B-443E-B694-BFC43A9449E4}" srcOrd="2" destOrd="0" presId="urn:microsoft.com/office/officeart/2008/layout/VerticalCurvedList"/>
    <dgm:cxn modelId="{1488257B-793F-41EE-AB1F-B4F2BEA05F2B}" type="presParOf" srcId="{FA503543-3B9B-443E-B694-BFC43A9449E4}" destId="{B444DB3A-20B3-452D-8284-04B192CE2300}" srcOrd="0" destOrd="0" presId="urn:microsoft.com/office/officeart/2008/layout/VerticalCurvedList"/>
    <dgm:cxn modelId="{B142F16B-D937-4B14-8505-BC1AFACF56AF}" type="presParOf" srcId="{F80FE087-3BF7-4D5C-8FF3-18437D3AC22F}" destId="{65AEDE88-52B4-4BF5-A493-C8EAE2C19414}" srcOrd="3" destOrd="0" presId="urn:microsoft.com/office/officeart/2008/layout/VerticalCurvedList"/>
    <dgm:cxn modelId="{B4069EA6-7EFE-4649-BAFE-E836F5081B18}" type="presParOf" srcId="{F80FE087-3BF7-4D5C-8FF3-18437D3AC22F}" destId="{E04D96D7-8808-4CE8-B0A7-1C2F7E912E83}" srcOrd="4" destOrd="0" presId="urn:microsoft.com/office/officeart/2008/layout/VerticalCurvedList"/>
    <dgm:cxn modelId="{2CF8FBC3-1F37-49DE-A21C-2AAAFD60C6F9}" type="presParOf" srcId="{E04D96D7-8808-4CE8-B0A7-1C2F7E912E83}" destId="{C2FE75CE-E89D-453B-A61A-B2E85421FB4A}" srcOrd="0" destOrd="0" presId="urn:microsoft.com/office/officeart/2008/layout/VerticalCurvedList"/>
    <dgm:cxn modelId="{B2878A31-FE2D-48C1-953D-45140C41CE5B}" type="presParOf" srcId="{F80FE087-3BF7-4D5C-8FF3-18437D3AC22F}" destId="{61729ED6-C7A7-4EBB-AFE9-40132C09E132}" srcOrd="5" destOrd="0" presId="urn:microsoft.com/office/officeart/2008/layout/VerticalCurvedList"/>
    <dgm:cxn modelId="{30069D6E-E637-48C1-AFF8-192F3146E191}" type="presParOf" srcId="{F80FE087-3BF7-4D5C-8FF3-18437D3AC22F}" destId="{4544214B-8755-4642-B65D-0A5ADED63F00}" srcOrd="6" destOrd="0" presId="urn:microsoft.com/office/officeart/2008/layout/VerticalCurvedList"/>
    <dgm:cxn modelId="{D49504F1-F34D-427C-868D-BE83EB9796A6}" type="presParOf" srcId="{4544214B-8755-4642-B65D-0A5ADED63F00}" destId="{9E5C67E3-2DE2-41C4-B4B6-B8E8EA4AC8A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79D3F924-69EE-4C46-AFA3-B76F59E3F956}">
      <dgm:prSet phldrT="[Text]"/>
      <dgm:spPr/>
      <dgm:t>
        <a:bodyPr/>
        <a:lstStyle/>
        <a:p>
          <a:r>
            <a:rPr lang="en-US" dirty="0" smtClean="0"/>
            <a:t>1: </a:t>
          </a:r>
          <a:r>
            <a:rPr lang="en-US" dirty="0" err="1" smtClean="0"/>
            <a:t>Tersingkap</a:t>
          </a:r>
          <a:endParaRPr lang="en-US" dirty="0"/>
        </a:p>
      </dgm:t>
    </dgm:pt>
    <dgm:pt modelId="{20D7AEFB-8531-4276-828F-4F116F7D11D8}" type="parTrans" cxnId="{510B108F-6889-4454-ABCC-342A8296C60E}">
      <dgm:prSet/>
      <dgm:spPr/>
      <dgm:t>
        <a:bodyPr/>
        <a:lstStyle/>
        <a:p>
          <a:endParaRPr lang="en-US"/>
        </a:p>
      </dgm:t>
    </dgm:pt>
    <dgm:pt modelId="{BC49209F-29BF-4415-857B-BB919D841AC3}" type="sibTrans" cxnId="{510B108F-6889-4454-ABCC-342A8296C60E}">
      <dgm:prSet/>
      <dgm:spPr/>
      <dgm:t>
        <a:bodyPr/>
        <a:lstStyle/>
        <a:p>
          <a:endParaRPr lang="en-US"/>
        </a:p>
      </dgm:t>
    </dgm:pt>
    <dgm:pt modelId="{5233035B-9B3B-4272-BFA3-9FACC529FA9F}">
      <dgm:prSet phldrT="[Text]"/>
      <dgm:spPr/>
      <dgm:t>
        <a:bodyPr/>
        <a:lstStyle/>
        <a:p>
          <a:r>
            <a:rPr lang="en-US" dirty="0" smtClean="0"/>
            <a:t>2: </a:t>
          </a:r>
          <a:r>
            <a:rPr lang="en-US" dirty="0" err="1" smtClean="0"/>
            <a:t>Jalan</a:t>
          </a:r>
          <a:endParaRPr lang="en-US" dirty="0"/>
        </a:p>
      </dgm:t>
    </dgm:pt>
    <dgm:pt modelId="{CBFA985F-761B-4C1C-8A58-D8D1A063C8B9}" type="parTrans" cxnId="{E1AE1C91-28C0-4343-9785-AD5D81B48153}">
      <dgm:prSet/>
      <dgm:spPr/>
      <dgm:t>
        <a:bodyPr/>
        <a:lstStyle/>
        <a:p>
          <a:endParaRPr lang="en-US"/>
        </a:p>
      </dgm:t>
    </dgm:pt>
    <dgm:pt modelId="{D30DDB3A-C814-463A-B22C-70DBD0FC6758}" type="sibTrans" cxnId="{E1AE1C91-28C0-4343-9785-AD5D81B48153}">
      <dgm:prSet/>
      <dgm:spPr/>
      <dgm:t>
        <a:bodyPr/>
        <a:lstStyle/>
        <a:p>
          <a:endParaRPr lang="en-US"/>
        </a:p>
      </dgm:t>
    </dgm:pt>
    <dgm:pt modelId="{408E8551-54E6-49CF-928D-A415869AA81D}">
      <dgm:prSet phldrT="[Text]"/>
      <dgm:spPr/>
      <dgm:t>
        <a:bodyPr/>
        <a:lstStyle/>
        <a:p>
          <a:r>
            <a:rPr lang="en-US" dirty="0" smtClean="0"/>
            <a:t>3: </a:t>
          </a:r>
          <a:r>
            <a:rPr lang="en-US" dirty="0" err="1" smtClean="0"/>
            <a:t>Metafisika</a:t>
          </a:r>
          <a:endParaRPr lang="en-US" dirty="0"/>
        </a:p>
      </dgm:t>
    </dgm:pt>
    <dgm:pt modelId="{6D6A2BEE-F454-4E79-A177-B47563B1BDAB}" type="parTrans" cxnId="{9943A72D-59CD-4D50-B6F2-59DDE16633C5}">
      <dgm:prSet/>
      <dgm:spPr/>
      <dgm:t>
        <a:bodyPr/>
        <a:lstStyle/>
        <a:p>
          <a:endParaRPr lang="en-US"/>
        </a:p>
      </dgm:t>
    </dgm:pt>
    <dgm:pt modelId="{673321BE-62A0-4A1B-A39B-036B5C20E3BE}" type="sibTrans" cxnId="{9943A72D-59CD-4D50-B6F2-59DDE16633C5}">
      <dgm:prSet/>
      <dgm:spPr/>
      <dgm:t>
        <a:bodyPr/>
        <a:lstStyle/>
        <a:p>
          <a:endParaRPr lang="en-US"/>
        </a:p>
      </dgm:t>
    </dgm:pt>
    <dgm:pt modelId="{34D45FE6-8C5C-43A4-81A3-E37265D90A7E}">
      <dgm:prSet phldrT="[Text]"/>
      <dgm:spPr/>
      <dgm:t>
        <a:bodyPr/>
        <a:lstStyle/>
        <a:p>
          <a:r>
            <a:rPr lang="en-US" dirty="0" smtClean="0"/>
            <a:t>4: Nothing</a:t>
          </a:r>
          <a:endParaRPr lang="en-US" dirty="0"/>
        </a:p>
      </dgm:t>
    </dgm:pt>
    <dgm:pt modelId="{5C56CB1A-A9B5-4A1F-BFDB-1B3DCEC72C8A}" type="parTrans" cxnId="{C5BBD85C-EF8E-420C-9A4B-8C991533229B}">
      <dgm:prSet/>
      <dgm:spPr/>
      <dgm:t>
        <a:bodyPr/>
        <a:lstStyle/>
        <a:p>
          <a:endParaRPr lang="en-US"/>
        </a:p>
      </dgm:t>
    </dgm:pt>
    <dgm:pt modelId="{FDFEC14C-2F02-4E25-9774-A78E755A3F90}" type="sibTrans" cxnId="{C5BBD85C-EF8E-420C-9A4B-8C991533229B}">
      <dgm:prSet/>
      <dgm:spPr/>
      <dgm:t>
        <a:bodyPr/>
        <a:lstStyle/>
        <a:p>
          <a:endParaRPr lang="en-US"/>
        </a:p>
      </dgm:t>
    </dgm:pt>
    <dgm:pt modelId="{FEC618FF-9892-4BB3-A442-BB1D88A8400B}">
      <dgm:prSet phldrT="[Text]"/>
      <dgm:spPr/>
      <dgm:t>
        <a:bodyPr/>
        <a:lstStyle/>
        <a:p>
          <a:r>
            <a:rPr lang="en-US" dirty="0" smtClean="0"/>
            <a:t>5: </a:t>
          </a:r>
          <a:r>
            <a:rPr lang="en-US" dirty="0" err="1" smtClean="0"/>
            <a:t>Ontologi</a:t>
          </a:r>
          <a:endParaRPr lang="en-US" dirty="0"/>
        </a:p>
      </dgm:t>
    </dgm:pt>
    <dgm:pt modelId="{C7790A70-323B-4BB1-8E29-303A21ECC79D}" type="parTrans" cxnId="{08B27C6B-4C6B-480B-8BC4-DBBFA9E23BBE}">
      <dgm:prSet/>
      <dgm:spPr/>
      <dgm:t>
        <a:bodyPr/>
        <a:lstStyle/>
        <a:p>
          <a:endParaRPr lang="en-US"/>
        </a:p>
      </dgm:t>
    </dgm:pt>
    <dgm:pt modelId="{453BAC81-B04E-4593-8A2C-45A2CC53039C}" type="sibTrans" cxnId="{08B27C6B-4C6B-480B-8BC4-DBBFA9E23BBE}">
      <dgm:prSet/>
      <dgm:spPr/>
      <dgm:t>
        <a:bodyPr/>
        <a:lstStyle/>
        <a:p>
          <a:endParaRPr lang="en-US"/>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BD1A764A-20EA-4791-AFB0-9F33BB782222}" type="pres">
      <dgm:prSet presAssocID="{79D3F924-69EE-4C46-AFA3-B76F59E3F956}" presName="node" presStyleLbl="node1" presStyleIdx="0" presStyleCnt="5">
        <dgm:presLayoutVars>
          <dgm:bulletEnabled val="1"/>
        </dgm:presLayoutVars>
      </dgm:prSet>
      <dgm:spPr/>
      <dgm:t>
        <a:bodyPr/>
        <a:lstStyle/>
        <a:p>
          <a:endParaRPr lang="en-US"/>
        </a:p>
      </dgm:t>
    </dgm:pt>
    <dgm:pt modelId="{EB1E1951-842A-45F9-9CA9-52E80E1675F7}" type="pres">
      <dgm:prSet presAssocID="{BC49209F-29BF-4415-857B-BB919D841AC3}" presName="sibTrans" presStyleLbl="sibTrans2D1" presStyleIdx="0" presStyleCnt="4"/>
      <dgm:spPr/>
      <dgm:t>
        <a:bodyPr/>
        <a:lstStyle/>
        <a:p>
          <a:endParaRPr lang="en-US"/>
        </a:p>
      </dgm:t>
    </dgm:pt>
    <dgm:pt modelId="{8E479718-F3AE-4522-A9B0-C17D0C328EC8}" type="pres">
      <dgm:prSet presAssocID="{BC49209F-29BF-4415-857B-BB919D841AC3}" presName="connectorText" presStyleLbl="sibTrans2D1" presStyleIdx="0" presStyleCnt="4"/>
      <dgm:spPr/>
      <dgm:t>
        <a:bodyPr/>
        <a:lstStyle/>
        <a:p>
          <a:endParaRPr lang="en-US"/>
        </a:p>
      </dgm:t>
    </dgm:pt>
    <dgm:pt modelId="{1BA81C96-997B-409D-943D-15B564CEC596}" type="pres">
      <dgm:prSet presAssocID="{5233035B-9B3B-4272-BFA3-9FACC529FA9F}" presName="node" presStyleLbl="node1" presStyleIdx="1" presStyleCnt="5">
        <dgm:presLayoutVars>
          <dgm:bulletEnabled val="1"/>
        </dgm:presLayoutVars>
      </dgm:prSet>
      <dgm:spPr/>
      <dgm:t>
        <a:bodyPr/>
        <a:lstStyle/>
        <a:p>
          <a:endParaRPr lang="en-US"/>
        </a:p>
      </dgm:t>
    </dgm:pt>
    <dgm:pt modelId="{F54312E5-2B4B-42DF-8ED9-9C704C6E2273}" type="pres">
      <dgm:prSet presAssocID="{D30DDB3A-C814-463A-B22C-70DBD0FC6758}" presName="sibTrans" presStyleLbl="sibTrans2D1" presStyleIdx="1" presStyleCnt="4"/>
      <dgm:spPr/>
      <dgm:t>
        <a:bodyPr/>
        <a:lstStyle/>
        <a:p>
          <a:endParaRPr lang="en-US"/>
        </a:p>
      </dgm:t>
    </dgm:pt>
    <dgm:pt modelId="{95C162A5-6AED-4165-AC05-94F86785F4F4}" type="pres">
      <dgm:prSet presAssocID="{D30DDB3A-C814-463A-B22C-70DBD0FC6758}" presName="connectorText" presStyleLbl="sibTrans2D1" presStyleIdx="1" presStyleCnt="4"/>
      <dgm:spPr/>
      <dgm:t>
        <a:bodyPr/>
        <a:lstStyle/>
        <a:p>
          <a:endParaRPr lang="en-US"/>
        </a:p>
      </dgm:t>
    </dgm:pt>
    <dgm:pt modelId="{1BA45FE4-0E90-4215-B365-9C867075631C}" type="pres">
      <dgm:prSet presAssocID="{408E8551-54E6-49CF-928D-A415869AA81D}" presName="node" presStyleLbl="node1" presStyleIdx="2" presStyleCnt="5">
        <dgm:presLayoutVars>
          <dgm:bulletEnabled val="1"/>
        </dgm:presLayoutVars>
      </dgm:prSet>
      <dgm:spPr/>
      <dgm:t>
        <a:bodyPr/>
        <a:lstStyle/>
        <a:p>
          <a:endParaRPr lang="en-US"/>
        </a:p>
      </dgm:t>
    </dgm:pt>
    <dgm:pt modelId="{A4A6D4B9-BF25-462F-8B6E-852FBC1CF34F}" type="pres">
      <dgm:prSet presAssocID="{673321BE-62A0-4A1B-A39B-036B5C20E3BE}" presName="sibTrans" presStyleLbl="sibTrans2D1" presStyleIdx="2" presStyleCnt="4"/>
      <dgm:spPr/>
      <dgm:t>
        <a:bodyPr/>
        <a:lstStyle/>
        <a:p>
          <a:endParaRPr lang="en-US"/>
        </a:p>
      </dgm:t>
    </dgm:pt>
    <dgm:pt modelId="{FD5B8A60-0821-426B-834E-91C6E5A9B33B}" type="pres">
      <dgm:prSet presAssocID="{673321BE-62A0-4A1B-A39B-036B5C20E3BE}" presName="connectorText" presStyleLbl="sibTrans2D1" presStyleIdx="2" presStyleCnt="4"/>
      <dgm:spPr/>
      <dgm:t>
        <a:bodyPr/>
        <a:lstStyle/>
        <a:p>
          <a:endParaRPr lang="en-US"/>
        </a:p>
      </dgm:t>
    </dgm:pt>
    <dgm:pt modelId="{1AE311C3-38B5-42EB-AA8A-820B36BFC593}" type="pres">
      <dgm:prSet presAssocID="{34D45FE6-8C5C-43A4-81A3-E37265D90A7E}" presName="node" presStyleLbl="node1" presStyleIdx="3" presStyleCnt="5" custLinFactNeighborX="-557">
        <dgm:presLayoutVars>
          <dgm:bulletEnabled val="1"/>
        </dgm:presLayoutVars>
      </dgm:prSet>
      <dgm:spPr/>
      <dgm:t>
        <a:bodyPr/>
        <a:lstStyle/>
        <a:p>
          <a:endParaRPr lang="en-US"/>
        </a:p>
      </dgm:t>
    </dgm:pt>
    <dgm:pt modelId="{FF1AC0EB-23AA-4423-93AD-D5517F5A758F}" type="pres">
      <dgm:prSet presAssocID="{FDFEC14C-2F02-4E25-9774-A78E755A3F90}" presName="sibTrans" presStyleLbl="sibTrans2D1" presStyleIdx="3" presStyleCnt="4"/>
      <dgm:spPr/>
      <dgm:t>
        <a:bodyPr/>
        <a:lstStyle/>
        <a:p>
          <a:endParaRPr lang="en-US"/>
        </a:p>
      </dgm:t>
    </dgm:pt>
    <dgm:pt modelId="{7166865F-97FD-404A-A134-C2B1219767BF}" type="pres">
      <dgm:prSet presAssocID="{FDFEC14C-2F02-4E25-9774-A78E755A3F90}" presName="connectorText" presStyleLbl="sibTrans2D1" presStyleIdx="3" presStyleCnt="4"/>
      <dgm:spPr/>
      <dgm:t>
        <a:bodyPr/>
        <a:lstStyle/>
        <a:p>
          <a:endParaRPr lang="en-US"/>
        </a:p>
      </dgm:t>
    </dgm:pt>
    <dgm:pt modelId="{56554E8B-2047-4B5F-AC22-155B6278A780}" type="pres">
      <dgm:prSet presAssocID="{FEC618FF-9892-4BB3-A442-BB1D88A8400B}" presName="node" presStyleLbl="node1" presStyleIdx="4" presStyleCnt="5" custLinFactNeighborX="-557">
        <dgm:presLayoutVars>
          <dgm:bulletEnabled val="1"/>
        </dgm:presLayoutVars>
      </dgm:prSet>
      <dgm:spPr/>
      <dgm:t>
        <a:bodyPr/>
        <a:lstStyle/>
        <a:p>
          <a:endParaRPr lang="en-US"/>
        </a:p>
      </dgm:t>
    </dgm:pt>
  </dgm:ptLst>
  <dgm:cxnLst>
    <dgm:cxn modelId="{CA7EE318-96D1-4154-BC9F-21355630C5CF}" type="presOf" srcId="{8B02DACE-EE50-4D26-AEAC-641D3C48C6FB}" destId="{EF1CD8B9-31FE-4A7F-BF9B-F8E755ECB471}" srcOrd="0" destOrd="0" presId="urn:microsoft.com/office/officeart/2005/8/layout/process5"/>
    <dgm:cxn modelId="{E1AE1C91-28C0-4343-9785-AD5D81B48153}" srcId="{8B02DACE-EE50-4D26-AEAC-641D3C48C6FB}" destId="{5233035B-9B3B-4272-BFA3-9FACC529FA9F}" srcOrd="1" destOrd="0" parTransId="{CBFA985F-761B-4C1C-8A58-D8D1A063C8B9}" sibTransId="{D30DDB3A-C814-463A-B22C-70DBD0FC6758}"/>
    <dgm:cxn modelId="{C5BBD85C-EF8E-420C-9A4B-8C991533229B}" srcId="{8B02DACE-EE50-4D26-AEAC-641D3C48C6FB}" destId="{34D45FE6-8C5C-43A4-81A3-E37265D90A7E}" srcOrd="3" destOrd="0" parTransId="{5C56CB1A-A9B5-4A1F-BFDB-1B3DCEC72C8A}" sibTransId="{FDFEC14C-2F02-4E25-9774-A78E755A3F90}"/>
    <dgm:cxn modelId="{6E3C2171-7380-4DBA-B44E-D920E6F39B6F}" type="presOf" srcId="{34D45FE6-8C5C-43A4-81A3-E37265D90A7E}" destId="{1AE311C3-38B5-42EB-AA8A-820B36BFC593}" srcOrd="0" destOrd="0" presId="urn:microsoft.com/office/officeart/2005/8/layout/process5"/>
    <dgm:cxn modelId="{D2E05E48-C3A3-4B7F-B24B-782FEC2FF12B}" type="presOf" srcId="{5233035B-9B3B-4272-BFA3-9FACC529FA9F}" destId="{1BA81C96-997B-409D-943D-15B564CEC596}" srcOrd="0" destOrd="0" presId="urn:microsoft.com/office/officeart/2005/8/layout/process5"/>
    <dgm:cxn modelId="{9C31ADB8-4B11-4CF8-9056-CD9372E23EC1}" type="presOf" srcId="{BC49209F-29BF-4415-857B-BB919D841AC3}" destId="{8E479718-F3AE-4522-A9B0-C17D0C328EC8}" srcOrd="1" destOrd="0" presId="urn:microsoft.com/office/officeart/2005/8/layout/process5"/>
    <dgm:cxn modelId="{2EF50D60-0559-4E55-8FE4-FE2A98C72DED}" type="presOf" srcId="{BC49209F-29BF-4415-857B-BB919D841AC3}" destId="{EB1E1951-842A-45F9-9CA9-52E80E1675F7}" srcOrd="0" destOrd="0" presId="urn:microsoft.com/office/officeart/2005/8/layout/process5"/>
    <dgm:cxn modelId="{9857F94C-FD0C-49B0-B23C-F3147FBA6634}" type="presOf" srcId="{79D3F924-69EE-4C46-AFA3-B76F59E3F956}" destId="{BD1A764A-20EA-4791-AFB0-9F33BB782222}" srcOrd="0" destOrd="0" presId="urn:microsoft.com/office/officeart/2005/8/layout/process5"/>
    <dgm:cxn modelId="{9943A72D-59CD-4D50-B6F2-59DDE16633C5}" srcId="{8B02DACE-EE50-4D26-AEAC-641D3C48C6FB}" destId="{408E8551-54E6-49CF-928D-A415869AA81D}" srcOrd="2" destOrd="0" parTransId="{6D6A2BEE-F454-4E79-A177-B47563B1BDAB}" sibTransId="{673321BE-62A0-4A1B-A39B-036B5C20E3BE}"/>
    <dgm:cxn modelId="{840F8E42-B4D4-448A-9DDF-F2F01FC46841}" type="presOf" srcId="{FDFEC14C-2F02-4E25-9774-A78E755A3F90}" destId="{FF1AC0EB-23AA-4423-93AD-D5517F5A758F}" srcOrd="0" destOrd="0" presId="urn:microsoft.com/office/officeart/2005/8/layout/process5"/>
    <dgm:cxn modelId="{C355896D-440B-473B-9733-D8B24536D3F6}" type="presOf" srcId="{D30DDB3A-C814-463A-B22C-70DBD0FC6758}" destId="{95C162A5-6AED-4165-AC05-94F86785F4F4}" srcOrd="1" destOrd="0" presId="urn:microsoft.com/office/officeart/2005/8/layout/process5"/>
    <dgm:cxn modelId="{F1DD1966-0FED-4A04-A8FD-00FD5C683CB8}" type="presOf" srcId="{FDFEC14C-2F02-4E25-9774-A78E755A3F90}" destId="{7166865F-97FD-404A-A134-C2B1219767BF}" srcOrd="1" destOrd="0" presId="urn:microsoft.com/office/officeart/2005/8/layout/process5"/>
    <dgm:cxn modelId="{80317399-9B51-47F3-9169-C87B31CD03C3}" type="presOf" srcId="{673321BE-62A0-4A1B-A39B-036B5C20E3BE}" destId="{A4A6D4B9-BF25-462F-8B6E-852FBC1CF34F}" srcOrd="0" destOrd="0" presId="urn:microsoft.com/office/officeart/2005/8/layout/process5"/>
    <dgm:cxn modelId="{510B108F-6889-4454-ABCC-342A8296C60E}" srcId="{8B02DACE-EE50-4D26-AEAC-641D3C48C6FB}" destId="{79D3F924-69EE-4C46-AFA3-B76F59E3F956}" srcOrd="0" destOrd="0" parTransId="{20D7AEFB-8531-4276-828F-4F116F7D11D8}" sibTransId="{BC49209F-29BF-4415-857B-BB919D841AC3}"/>
    <dgm:cxn modelId="{8E66B7A3-A137-45ED-9D85-F280666D850B}" type="presOf" srcId="{FEC618FF-9892-4BB3-A442-BB1D88A8400B}" destId="{56554E8B-2047-4B5F-AC22-155B6278A780}" srcOrd="0" destOrd="0" presId="urn:microsoft.com/office/officeart/2005/8/layout/process5"/>
    <dgm:cxn modelId="{8FE0B14C-1946-4988-BF93-9B64C179B956}" type="presOf" srcId="{D30DDB3A-C814-463A-B22C-70DBD0FC6758}" destId="{F54312E5-2B4B-42DF-8ED9-9C704C6E2273}" srcOrd="0" destOrd="0" presId="urn:microsoft.com/office/officeart/2005/8/layout/process5"/>
    <dgm:cxn modelId="{467A87A7-99EB-48FB-87FD-A6C4E415B0C4}" type="presOf" srcId="{408E8551-54E6-49CF-928D-A415869AA81D}" destId="{1BA45FE4-0E90-4215-B365-9C867075631C}" srcOrd="0" destOrd="0" presId="urn:microsoft.com/office/officeart/2005/8/layout/process5"/>
    <dgm:cxn modelId="{91E2F86D-792A-41C2-88D1-B3893DBA33B7}" type="presOf" srcId="{673321BE-62A0-4A1B-A39B-036B5C20E3BE}" destId="{FD5B8A60-0821-426B-834E-91C6E5A9B33B}" srcOrd="1" destOrd="0" presId="urn:microsoft.com/office/officeart/2005/8/layout/process5"/>
    <dgm:cxn modelId="{08B27C6B-4C6B-480B-8BC4-DBBFA9E23BBE}" srcId="{8B02DACE-EE50-4D26-AEAC-641D3C48C6FB}" destId="{FEC618FF-9892-4BB3-A442-BB1D88A8400B}" srcOrd="4" destOrd="0" parTransId="{C7790A70-323B-4BB1-8E29-303A21ECC79D}" sibTransId="{453BAC81-B04E-4593-8A2C-45A2CC53039C}"/>
    <dgm:cxn modelId="{A77C358C-1CBD-4F44-8277-7F62024D12A7}" type="presParOf" srcId="{EF1CD8B9-31FE-4A7F-BF9B-F8E755ECB471}" destId="{BD1A764A-20EA-4791-AFB0-9F33BB782222}" srcOrd="0" destOrd="0" presId="urn:microsoft.com/office/officeart/2005/8/layout/process5"/>
    <dgm:cxn modelId="{FD62677A-1223-4234-B74C-297C809A24C9}" type="presParOf" srcId="{EF1CD8B9-31FE-4A7F-BF9B-F8E755ECB471}" destId="{EB1E1951-842A-45F9-9CA9-52E80E1675F7}" srcOrd="1" destOrd="0" presId="urn:microsoft.com/office/officeart/2005/8/layout/process5"/>
    <dgm:cxn modelId="{823E88D9-B535-4879-AE6D-E48CF1E337AA}" type="presParOf" srcId="{EB1E1951-842A-45F9-9CA9-52E80E1675F7}" destId="{8E479718-F3AE-4522-A9B0-C17D0C328EC8}" srcOrd="0" destOrd="0" presId="urn:microsoft.com/office/officeart/2005/8/layout/process5"/>
    <dgm:cxn modelId="{1F957C28-89DD-4E42-BF28-AB9A1F7BE054}" type="presParOf" srcId="{EF1CD8B9-31FE-4A7F-BF9B-F8E755ECB471}" destId="{1BA81C96-997B-409D-943D-15B564CEC596}" srcOrd="2" destOrd="0" presId="urn:microsoft.com/office/officeart/2005/8/layout/process5"/>
    <dgm:cxn modelId="{E1317C98-A1FC-492C-A6B3-5DE6019AC2BB}" type="presParOf" srcId="{EF1CD8B9-31FE-4A7F-BF9B-F8E755ECB471}" destId="{F54312E5-2B4B-42DF-8ED9-9C704C6E2273}" srcOrd="3" destOrd="0" presId="urn:microsoft.com/office/officeart/2005/8/layout/process5"/>
    <dgm:cxn modelId="{F55523AE-5914-4290-9FE1-574313C22B03}" type="presParOf" srcId="{F54312E5-2B4B-42DF-8ED9-9C704C6E2273}" destId="{95C162A5-6AED-4165-AC05-94F86785F4F4}" srcOrd="0" destOrd="0" presId="urn:microsoft.com/office/officeart/2005/8/layout/process5"/>
    <dgm:cxn modelId="{137AC366-5992-4FDD-999A-14B9725E0F7E}" type="presParOf" srcId="{EF1CD8B9-31FE-4A7F-BF9B-F8E755ECB471}" destId="{1BA45FE4-0E90-4215-B365-9C867075631C}" srcOrd="4" destOrd="0" presId="urn:microsoft.com/office/officeart/2005/8/layout/process5"/>
    <dgm:cxn modelId="{EFEEE7FE-2993-4C5A-B31B-62362DD5F5E0}" type="presParOf" srcId="{EF1CD8B9-31FE-4A7F-BF9B-F8E755ECB471}" destId="{A4A6D4B9-BF25-462F-8B6E-852FBC1CF34F}" srcOrd="5" destOrd="0" presId="urn:microsoft.com/office/officeart/2005/8/layout/process5"/>
    <dgm:cxn modelId="{E5A5B231-0C87-4C45-82C9-50884EB70831}" type="presParOf" srcId="{A4A6D4B9-BF25-462F-8B6E-852FBC1CF34F}" destId="{FD5B8A60-0821-426B-834E-91C6E5A9B33B}" srcOrd="0" destOrd="0" presId="urn:microsoft.com/office/officeart/2005/8/layout/process5"/>
    <dgm:cxn modelId="{1091F194-307A-401D-B285-14A1CD32ED80}" type="presParOf" srcId="{EF1CD8B9-31FE-4A7F-BF9B-F8E755ECB471}" destId="{1AE311C3-38B5-42EB-AA8A-820B36BFC593}" srcOrd="6" destOrd="0" presId="urn:microsoft.com/office/officeart/2005/8/layout/process5"/>
    <dgm:cxn modelId="{3CB829BA-E303-4187-85F5-079C60AA83EA}" type="presParOf" srcId="{EF1CD8B9-31FE-4A7F-BF9B-F8E755ECB471}" destId="{FF1AC0EB-23AA-4423-93AD-D5517F5A758F}" srcOrd="7" destOrd="0" presId="urn:microsoft.com/office/officeart/2005/8/layout/process5"/>
    <dgm:cxn modelId="{D9E85D61-B189-4551-A84D-C80170C88146}" type="presParOf" srcId="{FF1AC0EB-23AA-4423-93AD-D5517F5A758F}" destId="{7166865F-97FD-404A-A134-C2B1219767BF}" srcOrd="0" destOrd="0" presId="urn:microsoft.com/office/officeart/2005/8/layout/process5"/>
    <dgm:cxn modelId="{CDCA9AA8-8D06-406E-A53C-0C107780A9FC}" type="presParOf" srcId="{EF1CD8B9-31FE-4A7F-BF9B-F8E755ECB471}" destId="{56554E8B-2047-4B5F-AC22-155B6278A780}"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02DACE-EE50-4D26-AEAC-641D3C48C6FB}"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5233035B-9B3B-4272-BFA3-9FACC529FA9F}">
      <dgm:prSet phldrT="[Text]" custT="1"/>
      <dgm:spPr/>
      <dgm:t>
        <a:bodyPr/>
        <a:lstStyle/>
        <a:p>
          <a:r>
            <a:rPr lang="en-US" sz="4000" dirty="0" smtClean="0"/>
            <a:t>6: </a:t>
          </a:r>
          <a:r>
            <a:rPr lang="en-US" sz="4000" dirty="0" err="1" smtClean="0"/>
            <a:t>Maha</a:t>
          </a:r>
          <a:r>
            <a:rPr lang="en-US" sz="4000" dirty="0" smtClean="0"/>
            <a:t> </a:t>
          </a:r>
          <a:r>
            <a:rPr lang="en-US" sz="4000" dirty="0" err="1" smtClean="0"/>
            <a:t>Akhir</a:t>
          </a:r>
          <a:endParaRPr lang="en-US" sz="4000" dirty="0"/>
        </a:p>
      </dgm:t>
    </dgm:pt>
    <dgm:pt modelId="{CBFA985F-761B-4C1C-8A58-D8D1A063C8B9}" type="parTrans" cxnId="{E1AE1C91-28C0-4343-9785-AD5D81B48153}">
      <dgm:prSet/>
      <dgm:spPr/>
      <dgm:t>
        <a:bodyPr/>
        <a:lstStyle/>
        <a:p>
          <a:endParaRPr lang="en-US" sz="1050"/>
        </a:p>
      </dgm:t>
    </dgm:pt>
    <dgm:pt modelId="{D30DDB3A-C814-463A-B22C-70DBD0FC6758}" type="sibTrans" cxnId="{E1AE1C91-28C0-4343-9785-AD5D81B48153}">
      <dgm:prSet/>
      <dgm:spPr/>
      <dgm:t>
        <a:bodyPr/>
        <a:lstStyle/>
        <a:p>
          <a:endParaRPr lang="en-US" sz="1050"/>
        </a:p>
      </dgm:t>
    </dgm:pt>
    <dgm:pt modelId="{EF1CD8B9-31FE-4A7F-BF9B-F8E755ECB471}" type="pres">
      <dgm:prSet presAssocID="{8B02DACE-EE50-4D26-AEAC-641D3C48C6FB}" presName="diagram" presStyleCnt="0">
        <dgm:presLayoutVars>
          <dgm:dir/>
          <dgm:resizeHandles val="exact"/>
        </dgm:presLayoutVars>
      </dgm:prSet>
      <dgm:spPr/>
      <dgm:t>
        <a:bodyPr/>
        <a:lstStyle/>
        <a:p>
          <a:endParaRPr lang="en-US"/>
        </a:p>
      </dgm:t>
    </dgm:pt>
    <dgm:pt modelId="{1BA81C96-997B-409D-943D-15B564CEC596}" type="pres">
      <dgm:prSet presAssocID="{5233035B-9B3B-4272-BFA3-9FACC529FA9F}" presName="node" presStyleLbl="node1" presStyleIdx="0" presStyleCnt="1" custLinFactNeighborX="6341">
        <dgm:presLayoutVars>
          <dgm:bulletEnabled val="1"/>
        </dgm:presLayoutVars>
      </dgm:prSet>
      <dgm:spPr/>
      <dgm:t>
        <a:bodyPr/>
        <a:lstStyle/>
        <a:p>
          <a:endParaRPr lang="en-US"/>
        </a:p>
      </dgm:t>
    </dgm:pt>
  </dgm:ptLst>
  <dgm:cxnLst>
    <dgm:cxn modelId="{D7CFA6F0-D660-4D97-93D8-4C1AEE2116D5}" type="presOf" srcId="{5233035B-9B3B-4272-BFA3-9FACC529FA9F}" destId="{1BA81C96-997B-409D-943D-15B564CEC596}" srcOrd="0" destOrd="0" presId="urn:microsoft.com/office/officeart/2005/8/layout/process5"/>
    <dgm:cxn modelId="{78E54BDF-5ACA-4B97-8808-D3AD1FAB4C67}" type="presOf" srcId="{8B02DACE-EE50-4D26-AEAC-641D3C48C6FB}" destId="{EF1CD8B9-31FE-4A7F-BF9B-F8E755ECB471}" srcOrd="0" destOrd="0" presId="urn:microsoft.com/office/officeart/2005/8/layout/process5"/>
    <dgm:cxn modelId="{E1AE1C91-28C0-4343-9785-AD5D81B48153}" srcId="{8B02DACE-EE50-4D26-AEAC-641D3C48C6FB}" destId="{5233035B-9B3B-4272-BFA3-9FACC529FA9F}" srcOrd="0" destOrd="0" parTransId="{CBFA985F-761B-4C1C-8A58-D8D1A063C8B9}" sibTransId="{D30DDB3A-C814-463A-B22C-70DBD0FC6758}"/>
    <dgm:cxn modelId="{BC9CD9F2-B6DE-4E3C-8755-0222432E0B74}" type="presParOf" srcId="{EF1CD8B9-31FE-4A7F-BF9B-F8E755ECB471}" destId="{1BA81C96-997B-409D-943D-15B564CEC596}" srcOrd="0" destOrd="0" presId="urn:microsoft.com/office/officeart/2005/8/layout/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F96795-8815-4C0F-B85C-C6EE3A98B8C1}"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7133B840-522F-4324-AD20-2B6E95F80676}">
      <dgm:prSet phldrT="[Text]"/>
      <dgm:spPr/>
      <dgm:t>
        <a:bodyPr/>
        <a:lstStyle/>
        <a:p>
          <a:r>
            <a:rPr lang="en-US" dirty="0" err="1" smtClean="0"/>
            <a:t>Sejarah</a:t>
          </a:r>
          <a:endParaRPr lang="en-US" dirty="0"/>
        </a:p>
      </dgm:t>
    </dgm:pt>
    <dgm:pt modelId="{D34B09C7-4BA3-4EE9-934B-ACC482FD042F}" type="parTrans" cxnId="{E74C54BA-DE9E-4898-A392-B9EF32E479B7}">
      <dgm:prSet/>
      <dgm:spPr/>
      <dgm:t>
        <a:bodyPr/>
        <a:lstStyle/>
        <a:p>
          <a:endParaRPr lang="en-US"/>
        </a:p>
      </dgm:t>
    </dgm:pt>
    <dgm:pt modelId="{C67D346C-72EF-478F-9B07-935BB312B8C7}" type="sibTrans" cxnId="{E74C54BA-DE9E-4898-A392-B9EF32E479B7}">
      <dgm:prSet/>
      <dgm:spPr/>
      <dgm:t>
        <a:bodyPr/>
        <a:lstStyle/>
        <a:p>
          <a:endParaRPr lang="en-US"/>
        </a:p>
      </dgm:t>
    </dgm:pt>
    <dgm:pt modelId="{17AA38DF-5F6B-4718-AB7F-D0AAF85A2C8F}">
      <dgm:prSet phldrT="[Text]"/>
      <dgm:spPr/>
      <dgm:t>
        <a:bodyPr/>
        <a:lstStyle/>
        <a:p>
          <a:r>
            <a:rPr lang="en-US" dirty="0" err="1" smtClean="0"/>
            <a:t>Etika</a:t>
          </a:r>
          <a:endParaRPr lang="en-US" dirty="0"/>
        </a:p>
      </dgm:t>
    </dgm:pt>
    <dgm:pt modelId="{E5238352-D4DF-48B2-813F-6C63E1A40469}" type="parTrans" cxnId="{25F7E5FE-9D9F-4F9E-9D1F-4A5E35346B5E}">
      <dgm:prSet/>
      <dgm:spPr/>
      <dgm:t>
        <a:bodyPr/>
        <a:lstStyle/>
        <a:p>
          <a:endParaRPr lang="en-US"/>
        </a:p>
      </dgm:t>
    </dgm:pt>
    <dgm:pt modelId="{61FEB30C-7CBF-43A1-AFC9-4F3D152ADB2D}" type="sibTrans" cxnId="{25F7E5FE-9D9F-4F9E-9D1F-4A5E35346B5E}">
      <dgm:prSet/>
      <dgm:spPr/>
      <dgm:t>
        <a:bodyPr/>
        <a:lstStyle/>
        <a:p>
          <a:endParaRPr lang="en-US"/>
        </a:p>
      </dgm:t>
    </dgm:pt>
    <dgm:pt modelId="{373D1021-E56B-4688-BF19-655E745CDA58}">
      <dgm:prSet phldrT="[Text]"/>
      <dgm:spPr/>
      <dgm:t>
        <a:bodyPr/>
        <a:lstStyle/>
        <a:p>
          <a:r>
            <a:rPr lang="en-US" dirty="0" err="1" smtClean="0"/>
            <a:t>Ontologi</a:t>
          </a:r>
          <a:endParaRPr lang="en-US" dirty="0"/>
        </a:p>
      </dgm:t>
    </dgm:pt>
    <dgm:pt modelId="{AB100CEB-4C70-4E6A-95F7-B1DD154EF1A3}" type="parTrans" cxnId="{EFFB6A2F-E0A8-46F9-A380-51F93612F076}">
      <dgm:prSet/>
      <dgm:spPr/>
      <dgm:t>
        <a:bodyPr/>
        <a:lstStyle/>
        <a:p>
          <a:endParaRPr lang="en-US"/>
        </a:p>
      </dgm:t>
    </dgm:pt>
    <dgm:pt modelId="{F888FD1B-80CC-457D-B851-DC20ADD8621E}" type="sibTrans" cxnId="{EFFB6A2F-E0A8-46F9-A380-51F93612F076}">
      <dgm:prSet/>
      <dgm:spPr/>
      <dgm:t>
        <a:bodyPr/>
        <a:lstStyle/>
        <a:p>
          <a:endParaRPr lang="en-US"/>
        </a:p>
      </dgm:t>
    </dgm:pt>
    <dgm:pt modelId="{4BA301A6-1683-41FB-BBD1-299A12D708B5}" type="pres">
      <dgm:prSet presAssocID="{A6F96795-8815-4C0F-B85C-C6EE3A98B8C1}" presName="Name0" presStyleCnt="0">
        <dgm:presLayoutVars>
          <dgm:chMax val="7"/>
          <dgm:chPref val="7"/>
          <dgm:dir/>
        </dgm:presLayoutVars>
      </dgm:prSet>
      <dgm:spPr/>
      <dgm:t>
        <a:bodyPr/>
        <a:lstStyle/>
        <a:p>
          <a:endParaRPr lang="en-US"/>
        </a:p>
      </dgm:t>
    </dgm:pt>
    <dgm:pt modelId="{F80FE087-3BF7-4D5C-8FF3-18437D3AC22F}" type="pres">
      <dgm:prSet presAssocID="{A6F96795-8815-4C0F-B85C-C6EE3A98B8C1}" presName="Name1" presStyleCnt="0"/>
      <dgm:spPr/>
    </dgm:pt>
    <dgm:pt modelId="{7DF2A08A-0728-45F7-9965-7040CB6A9036}" type="pres">
      <dgm:prSet presAssocID="{A6F96795-8815-4C0F-B85C-C6EE3A98B8C1}" presName="cycle" presStyleCnt="0"/>
      <dgm:spPr/>
    </dgm:pt>
    <dgm:pt modelId="{52979120-9518-49C4-9341-C4E26BF83D09}" type="pres">
      <dgm:prSet presAssocID="{A6F96795-8815-4C0F-B85C-C6EE3A98B8C1}" presName="srcNode" presStyleLbl="node1" presStyleIdx="0" presStyleCnt="3"/>
      <dgm:spPr/>
    </dgm:pt>
    <dgm:pt modelId="{AA7504DE-7768-4C19-8BAA-19A330457B0F}" type="pres">
      <dgm:prSet presAssocID="{A6F96795-8815-4C0F-B85C-C6EE3A98B8C1}" presName="conn" presStyleLbl="parChTrans1D2" presStyleIdx="0" presStyleCnt="1"/>
      <dgm:spPr/>
      <dgm:t>
        <a:bodyPr/>
        <a:lstStyle/>
        <a:p>
          <a:endParaRPr lang="en-US"/>
        </a:p>
      </dgm:t>
    </dgm:pt>
    <dgm:pt modelId="{A1EBEC18-09C8-4EF7-A152-35732998D4D1}" type="pres">
      <dgm:prSet presAssocID="{A6F96795-8815-4C0F-B85C-C6EE3A98B8C1}" presName="extraNode" presStyleLbl="node1" presStyleIdx="0" presStyleCnt="3"/>
      <dgm:spPr/>
    </dgm:pt>
    <dgm:pt modelId="{068D254C-A4AA-484B-AEEC-9F6649283408}" type="pres">
      <dgm:prSet presAssocID="{A6F96795-8815-4C0F-B85C-C6EE3A98B8C1}" presName="dstNode" presStyleLbl="node1" presStyleIdx="0" presStyleCnt="3"/>
      <dgm:spPr/>
    </dgm:pt>
    <dgm:pt modelId="{507830BF-0EA9-44A6-AE6B-A3FA0F59B8AF}" type="pres">
      <dgm:prSet presAssocID="{7133B840-522F-4324-AD20-2B6E95F80676}" presName="text_1" presStyleLbl="node1" presStyleIdx="0" presStyleCnt="3">
        <dgm:presLayoutVars>
          <dgm:bulletEnabled val="1"/>
        </dgm:presLayoutVars>
      </dgm:prSet>
      <dgm:spPr/>
      <dgm:t>
        <a:bodyPr/>
        <a:lstStyle/>
        <a:p>
          <a:endParaRPr lang="en-US"/>
        </a:p>
      </dgm:t>
    </dgm:pt>
    <dgm:pt modelId="{FA503543-3B9B-443E-B694-BFC43A9449E4}" type="pres">
      <dgm:prSet presAssocID="{7133B840-522F-4324-AD20-2B6E95F80676}" presName="accent_1" presStyleCnt="0"/>
      <dgm:spPr/>
    </dgm:pt>
    <dgm:pt modelId="{B444DB3A-20B3-452D-8284-04B192CE2300}" type="pres">
      <dgm:prSet presAssocID="{7133B840-522F-4324-AD20-2B6E95F80676}" presName="accentRepeatNode" presStyleLbl="solidFgAcc1" presStyleIdx="0" presStyleCnt="3"/>
      <dgm:spPr/>
    </dgm:pt>
    <dgm:pt modelId="{65AEDE88-52B4-4BF5-A493-C8EAE2C19414}" type="pres">
      <dgm:prSet presAssocID="{17AA38DF-5F6B-4718-AB7F-D0AAF85A2C8F}" presName="text_2" presStyleLbl="node1" presStyleIdx="1" presStyleCnt="3" custLinFactNeighborY="0">
        <dgm:presLayoutVars>
          <dgm:bulletEnabled val="1"/>
        </dgm:presLayoutVars>
      </dgm:prSet>
      <dgm:spPr/>
      <dgm:t>
        <a:bodyPr/>
        <a:lstStyle/>
        <a:p>
          <a:endParaRPr lang="en-US"/>
        </a:p>
      </dgm:t>
    </dgm:pt>
    <dgm:pt modelId="{E04D96D7-8808-4CE8-B0A7-1C2F7E912E83}" type="pres">
      <dgm:prSet presAssocID="{17AA38DF-5F6B-4718-AB7F-D0AAF85A2C8F}" presName="accent_2" presStyleCnt="0"/>
      <dgm:spPr/>
    </dgm:pt>
    <dgm:pt modelId="{C2FE75CE-E89D-453B-A61A-B2E85421FB4A}" type="pres">
      <dgm:prSet presAssocID="{17AA38DF-5F6B-4718-AB7F-D0AAF85A2C8F}" presName="accentRepeatNode" presStyleLbl="solidFgAcc1" presStyleIdx="1" presStyleCnt="3"/>
      <dgm:spPr/>
    </dgm:pt>
    <dgm:pt modelId="{61729ED6-C7A7-4EBB-AFE9-40132C09E132}" type="pres">
      <dgm:prSet presAssocID="{373D1021-E56B-4688-BF19-655E745CDA58}" presName="text_3" presStyleLbl="node1" presStyleIdx="2" presStyleCnt="3">
        <dgm:presLayoutVars>
          <dgm:bulletEnabled val="1"/>
        </dgm:presLayoutVars>
      </dgm:prSet>
      <dgm:spPr/>
      <dgm:t>
        <a:bodyPr/>
        <a:lstStyle/>
        <a:p>
          <a:endParaRPr lang="en-US"/>
        </a:p>
      </dgm:t>
    </dgm:pt>
    <dgm:pt modelId="{4544214B-8755-4642-B65D-0A5ADED63F00}" type="pres">
      <dgm:prSet presAssocID="{373D1021-E56B-4688-BF19-655E745CDA58}" presName="accent_3" presStyleCnt="0"/>
      <dgm:spPr/>
    </dgm:pt>
    <dgm:pt modelId="{9E5C67E3-2DE2-41C4-B4B6-B8E8EA4AC8A7}" type="pres">
      <dgm:prSet presAssocID="{373D1021-E56B-4688-BF19-655E745CDA58}" presName="accentRepeatNode" presStyleLbl="solidFgAcc1" presStyleIdx="2" presStyleCnt="3"/>
      <dgm:spPr/>
    </dgm:pt>
  </dgm:ptLst>
  <dgm:cxnLst>
    <dgm:cxn modelId="{EFFB6A2F-E0A8-46F9-A380-51F93612F076}" srcId="{A6F96795-8815-4C0F-B85C-C6EE3A98B8C1}" destId="{373D1021-E56B-4688-BF19-655E745CDA58}" srcOrd="2" destOrd="0" parTransId="{AB100CEB-4C70-4E6A-95F7-B1DD154EF1A3}" sibTransId="{F888FD1B-80CC-457D-B851-DC20ADD8621E}"/>
    <dgm:cxn modelId="{35DC80BE-2D28-4A2E-9264-FE8942D3C93D}" type="presOf" srcId="{17AA38DF-5F6B-4718-AB7F-D0AAF85A2C8F}" destId="{65AEDE88-52B4-4BF5-A493-C8EAE2C19414}" srcOrd="0" destOrd="0" presId="urn:microsoft.com/office/officeart/2008/layout/VerticalCurvedList"/>
    <dgm:cxn modelId="{36454FBD-012F-490B-99B2-E63B51D549CA}" type="presOf" srcId="{373D1021-E56B-4688-BF19-655E745CDA58}" destId="{61729ED6-C7A7-4EBB-AFE9-40132C09E132}" srcOrd="0" destOrd="0" presId="urn:microsoft.com/office/officeart/2008/layout/VerticalCurvedList"/>
    <dgm:cxn modelId="{EA106628-9B03-4D1B-B8E7-C16242D9F42C}" type="presOf" srcId="{7133B840-522F-4324-AD20-2B6E95F80676}" destId="{507830BF-0EA9-44A6-AE6B-A3FA0F59B8AF}" srcOrd="0" destOrd="0" presId="urn:microsoft.com/office/officeart/2008/layout/VerticalCurvedList"/>
    <dgm:cxn modelId="{25F7E5FE-9D9F-4F9E-9D1F-4A5E35346B5E}" srcId="{A6F96795-8815-4C0F-B85C-C6EE3A98B8C1}" destId="{17AA38DF-5F6B-4718-AB7F-D0AAF85A2C8F}" srcOrd="1" destOrd="0" parTransId="{E5238352-D4DF-48B2-813F-6C63E1A40469}" sibTransId="{61FEB30C-7CBF-43A1-AFC9-4F3D152ADB2D}"/>
    <dgm:cxn modelId="{E74C54BA-DE9E-4898-A392-B9EF32E479B7}" srcId="{A6F96795-8815-4C0F-B85C-C6EE3A98B8C1}" destId="{7133B840-522F-4324-AD20-2B6E95F80676}" srcOrd="0" destOrd="0" parTransId="{D34B09C7-4BA3-4EE9-934B-ACC482FD042F}" sibTransId="{C67D346C-72EF-478F-9B07-935BB312B8C7}"/>
    <dgm:cxn modelId="{6E5FAF15-6B2C-4A27-924E-45553B3E724E}" type="presOf" srcId="{C67D346C-72EF-478F-9B07-935BB312B8C7}" destId="{AA7504DE-7768-4C19-8BAA-19A330457B0F}" srcOrd="0" destOrd="0" presId="urn:microsoft.com/office/officeart/2008/layout/VerticalCurvedList"/>
    <dgm:cxn modelId="{C70049E6-F857-4C05-A283-E6502C942F6F}" type="presOf" srcId="{A6F96795-8815-4C0F-B85C-C6EE3A98B8C1}" destId="{4BA301A6-1683-41FB-BBD1-299A12D708B5}" srcOrd="0" destOrd="0" presId="urn:microsoft.com/office/officeart/2008/layout/VerticalCurvedList"/>
    <dgm:cxn modelId="{A5B67CB5-0B5A-45CD-AC55-ED33B1F9EB80}" type="presParOf" srcId="{4BA301A6-1683-41FB-BBD1-299A12D708B5}" destId="{F80FE087-3BF7-4D5C-8FF3-18437D3AC22F}" srcOrd="0" destOrd="0" presId="urn:microsoft.com/office/officeart/2008/layout/VerticalCurvedList"/>
    <dgm:cxn modelId="{C5A122C8-6007-42D7-95B1-DAAA7600DB5B}" type="presParOf" srcId="{F80FE087-3BF7-4D5C-8FF3-18437D3AC22F}" destId="{7DF2A08A-0728-45F7-9965-7040CB6A9036}" srcOrd="0" destOrd="0" presId="urn:microsoft.com/office/officeart/2008/layout/VerticalCurvedList"/>
    <dgm:cxn modelId="{8EC03E07-A2F4-466B-85AA-EDD0DBD7C610}" type="presParOf" srcId="{7DF2A08A-0728-45F7-9965-7040CB6A9036}" destId="{52979120-9518-49C4-9341-C4E26BF83D09}" srcOrd="0" destOrd="0" presId="urn:microsoft.com/office/officeart/2008/layout/VerticalCurvedList"/>
    <dgm:cxn modelId="{2EA65C2B-58AE-4FE6-AB8A-CC3E2966DBC6}" type="presParOf" srcId="{7DF2A08A-0728-45F7-9965-7040CB6A9036}" destId="{AA7504DE-7768-4C19-8BAA-19A330457B0F}" srcOrd="1" destOrd="0" presId="urn:microsoft.com/office/officeart/2008/layout/VerticalCurvedList"/>
    <dgm:cxn modelId="{260E089F-E772-427C-9B86-3E9BF76DDD0A}" type="presParOf" srcId="{7DF2A08A-0728-45F7-9965-7040CB6A9036}" destId="{A1EBEC18-09C8-4EF7-A152-35732998D4D1}" srcOrd="2" destOrd="0" presId="urn:microsoft.com/office/officeart/2008/layout/VerticalCurvedList"/>
    <dgm:cxn modelId="{7F688E3B-DACD-4B5E-AFA0-73C1958A0131}" type="presParOf" srcId="{7DF2A08A-0728-45F7-9965-7040CB6A9036}" destId="{068D254C-A4AA-484B-AEEC-9F6649283408}" srcOrd="3" destOrd="0" presId="urn:microsoft.com/office/officeart/2008/layout/VerticalCurvedList"/>
    <dgm:cxn modelId="{D9BBFF12-A449-4A6E-8696-BDE70B0EC4F5}" type="presParOf" srcId="{F80FE087-3BF7-4D5C-8FF3-18437D3AC22F}" destId="{507830BF-0EA9-44A6-AE6B-A3FA0F59B8AF}" srcOrd="1" destOrd="0" presId="urn:microsoft.com/office/officeart/2008/layout/VerticalCurvedList"/>
    <dgm:cxn modelId="{5C19610D-EA2D-4AD0-921F-15326ECDF6EF}" type="presParOf" srcId="{F80FE087-3BF7-4D5C-8FF3-18437D3AC22F}" destId="{FA503543-3B9B-443E-B694-BFC43A9449E4}" srcOrd="2" destOrd="0" presId="urn:microsoft.com/office/officeart/2008/layout/VerticalCurvedList"/>
    <dgm:cxn modelId="{ACFC3621-303A-48FB-89DC-FEECC340167A}" type="presParOf" srcId="{FA503543-3B9B-443E-B694-BFC43A9449E4}" destId="{B444DB3A-20B3-452D-8284-04B192CE2300}" srcOrd="0" destOrd="0" presId="urn:microsoft.com/office/officeart/2008/layout/VerticalCurvedList"/>
    <dgm:cxn modelId="{1C20975A-B283-4426-9172-D232464AC239}" type="presParOf" srcId="{F80FE087-3BF7-4D5C-8FF3-18437D3AC22F}" destId="{65AEDE88-52B4-4BF5-A493-C8EAE2C19414}" srcOrd="3" destOrd="0" presId="urn:microsoft.com/office/officeart/2008/layout/VerticalCurvedList"/>
    <dgm:cxn modelId="{D1637003-6238-4C30-9B3F-5D24B32E7715}" type="presParOf" srcId="{F80FE087-3BF7-4D5C-8FF3-18437D3AC22F}" destId="{E04D96D7-8808-4CE8-B0A7-1C2F7E912E83}" srcOrd="4" destOrd="0" presId="urn:microsoft.com/office/officeart/2008/layout/VerticalCurvedList"/>
    <dgm:cxn modelId="{4373A9CD-C134-46CC-8B26-52397C3F889C}" type="presParOf" srcId="{E04D96D7-8808-4CE8-B0A7-1C2F7E912E83}" destId="{C2FE75CE-E89D-453B-A61A-B2E85421FB4A}" srcOrd="0" destOrd="0" presId="urn:microsoft.com/office/officeart/2008/layout/VerticalCurvedList"/>
    <dgm:cxn modelId="{7FAC7224-734D-46FE-8A71-DD39DC638D63}" type="presParOf" srcId="{F80FE087-3BF7-4D5C-8FF3-18437D3AC22F}" destId="{61729ED6-C7A7-4EBB-AFE9-40132C09E132}" srcOrd="5" destOrd="0" presId="urn:microsoft.com/office/officeart/2008/layout/VerticalCurvedList"/>
    <dgm:cxn modelId="{AFF11935-D696-42DD-B2FE-B3EF0B432B51}" type="presParOf" srcId="{F80FE087-3BF7-4D5C-8FF3-18437D3AC22F}" destId="{4544214B-8755-4642-B65D-0A5ADED63F00}" srcOrd="6" destOrd="0" presId="urn:microsoft.com/office/officeart/2008/layout/VerticalCurvedList"/>
    <dgm:cxn modelId="{1ED2E24E-008B-4ACD-862B-2A1326BCAF3B}" type="presParOf" srcId="{4544214B-8755-4642-B65D-0A5ADED63F00}" destId="{9E5C67E3-2DE2-41C4-B4B6-B8E8EA4AC8A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504DE-7768-4C19-8BAA-19A330457B0F}">
      <dsp:nvSpPr>
        <dsp:cNvPr id="0" name=""/>
        <dsp:cNvSpPr/>
      </dsp:nvSpPr>
      <dsp:spPr>
        <a:xfrm>
          <a:off x="-6125176" y="-937410"/>
          <a:ext cx="7293488" cy="7293488"/>
        </a:xfrm>
        <a:prstGeom prst="blockArc">
          <a:avLst>
            <a:gd name="adj1" fmla="val 18900000"/>
            <a:gd name="adj2" fmla="val 2700000"/>
            <a:gd name="adj3" fmla="val 296"/>
          </a:avLst>
        </a:pr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7830BF-0EA9-44A6-AE6B-A3FA0F59B8AF}">
      <dsp:nvSpPr>
        <dsp:cNvPr id="0" name=""/>
        <dsp:cNvSpPr/>
      </dsp:nvSpPr>
      <dsp:spPr>
        <a:xfrm>
          <a:off x="752110" y="541866"/>
          <a:ext cx="5923866" cy="108373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7320" rIns="147320" bIns="147320" numCol="1" spcCol="1270" anchor="ctr" anchorCtr="0">
          <a:noAutofit/>
        </a:bodyPr>
        <a:lstStyle/>
        <a:p>
          <a:pPr lvl="0" algn="l" defTabSz="2578100">
            <a:lnSpc>
              <a:spcPct val="90000"/>
            </a:lnSpc>
            <a:spcBef>
              <a:spcPct val="0"/>
            </a:spcBef>
            <a:spcAft>
              <a:spcPct val="35000"/>
            </a:spcAft>
          </a:pPr>
          <a:r>
            <a:rPr lang="en-US" sz="5800" kern="1200" dirty="0" err="1" smtClean="0"/>
            <a:t>Sejarah</a:t>
          </a:r>
          <a:endParaRPr lang="en-US" sz="5800" kern="1200" dirty="0"/>
        </a:p>
      </dsp:txBody>
      <dsp:txXfrm>
        <a:off x="752110" y="541866"/>
        <a:ext cx="5923866" cy="1083733"/>
      </dsp:txXfrm>
    </dsp:sp>
    <dsp:sp modelId="{B444DB3A-20B3-452D-8284-04B192CE2300}">
      <dsp:nvSpPr>
        <dsp:cNvPr id="0" name=""/>
        <dsp:cNvSpPr/>
      </dsp:nvSpPr>
      <dsp:spPr>
        <a:xfrm>
          <a:off x="74777" y="406400"/>
          <a:ext cx="1354666" cy="1354666"/>
        </a:xfrm>
        <a:prstGeom prst="ellipse">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AEDE88-52B4-4BF5-A493-C8EAE2C19414}">
      <dsp:nvSpPr>
        <dsp:cNvPr id="0" name=""/>
        <dsp:cNvSpPr/>
      </dsp:nvSpPr>
      <dsp:spPr>
        <a:xfrm>
          <a:off x="1146048" y="2167466"/>
          <a:ext cx="5529929" cy="1083733"/>
        </a:xfrm>
        <a:prstGeom prst="rect">
          <a:avLst/>
        </a:prstGeom>
        <a:solidFill>
          <a:schemeClr val="accent5">
            <a:hueOff val="-4853945"/>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7320" rIns="147320" bIns="147320" numCol="1" spcCol="1270" anchor="ctr" anchorCtr="0">
          <a:noAutofit/>
        </a:bodyPr>
        <a:lstStyle/>
        <a:p>
          <a:pPr lvl="0" algn="l" defTabSz="2578100">
            <a:lnSpc>
              <a:spcPct val="90000"/>
            </a:lnSpc>
            <a:spcBef>
              <a:spcPct val="0"/>
            </a:spcBef>
            <a:spcAft>
              <a:spcPct val="35000"/>
            </a:spcAft>
          </a:pPr>
          <a:r>
            <a:rPr lang="en-US" sz="5800" kern="1200" dirty="0" err="1" smtClean="0"/>
            <a:t>Etika</a:t>
          </a:r>
          <a:endParaRPr lang="en-US" sz="5800" kern="1200" dirty="0"/>
        </a:p>
      </dsp:txBody>
      <dsp:txXfrm>
        <a:off x="1146048" y="2167466"/>
        <a:ext cx="5529929" cy="1083733"/>
      </dsp:txXfrm>
    </dsp:sp>
    <dsp:sp modelId="{C2FE75CE-E89D-453B-A61A-B2E85421FB4A}">
      <dsp:nvSpPr>
        <dsp:cNvPr id="0" name=""/>
        <dsp:cNvSpPr/>
      </dsp:nvSpPr>
      <dsp:spPr>
        <a:xfrm>
          <a:off x="468714" y="2032000"/>
          <a:ext cx="1354666" cy="1354666"/>
        </a:xfrm>
        <a:prstGeom prst="ellipse">
          <a:avLst/>
        </a:prstGeom>
        <a:solidFill>
          <a:schemeClr val="lt1">
            <a:hueOff val="0"/>
            <a:satOff val="0"/>
            <a:lumOff val="0"/>
            <a:alphaOff val="0"/>
          </a:schemeClr>
        </a:solidFill>
        <a:ln w="19050" cap="flat" cmpd="sng" algn="ctr">
          <a:solidFill>
            <a:schemeClr val="accent5">
              <a:hueOff val="-4853945"/>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729ED6-C7A7-4EBB-AFE9-40132C09E132}">
      <dsp:nvSpPr>
        <dsp:cNvPr id="0" name=""/>
        <dsp:cNvSpPr/>
      </dsp:nvSpPr>
      <dsp:spPr>
        <a:xfrm>
          <a:off x="752110" y="3793066"/>
          <a:ext cx="5923866" cy="1083733"/>
        </a:xfrm>
        <a:prstGeom prst="rect">
          <a:avLst/>
        </a:prstGeom>
        <a:solidFill>
          <a:schemeClr val="accent5">
            <a:hueOff val="-9707889"/>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7320" rIns="147320" bIns="147320" numCol="1" spcCol="1270" anchor="ctr" anchorCtr="0">
          <a:noAutofit/>
        </a:bodyPr>
        <a:lstStyle/>
        <a:p>
          <a:pPr lvl="0" algn="l" defTabSz="2578100">
            <a:lnSpc>
              <a:spcPct val="90000"/>
            </a:lnSpc>
            <a:spcBef>
              <a:spcPct val="0"/>
            </a:spcBef>
            <a:spcAft>
              <a:spcPct val="35000"/>
            </a:spcAft>
          </a:pPr>
          <a:r>
            <a:rPr lang="en-US" sz="5800" kern="1200" dirty="0" err="1" smtClean="0"/>
            <a:t>Ontologi</a:t>
          </a:r>
          <a:endParaRPr lang="en-US" sz="5800" kern="1200" dirty="0"/>
        </a:p>
      </dsp:txBody>
      <dsp:txXfrm>
        <a:off x="752110" y="3793066"/>
        <a:ext cx="5923866" cy="1083733"/>
      </dsp:txXfrm>
    </dsp:sp>
    <dsp:sp modelId="{9E5C67E3-2DE2-41C4-B4B6-B8E8EA4AC8A7}">
      <dsp:nvSpPr>
        <dsp:cNvPr id="0" name=""/>
        <dsp:cNvSpPr/>
      </dsp:nvSpPr>
      <dsp:spPr>
        <a:xfrm>
          <a:off x="74777" y="3657600"/>
          <a:ext cx="1354666" cy="1354666"/>
        </a:xfrm>
        <a:prstGeom prst="ellipse">
          <a:avLst/>
        </a:prstGeom>
        <a:solidFill>
          <a:schemeClr val="lt1">
            <a:hueOff val="0"/>
            <a:satOff val="0"/>
            <a:lumOff val="0"/>
            <a:alphaOff val="0"/>
          </a:schemeClr>
        </a:solidFill>
        <a:ln w="19050" cap="flat" cmpd="sng" algn="ctr">
          <a:solidFill>
            <a:schemeClr val="accent5">
              <a:hueOff val="-9707889"/>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12/16/2024</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79019"/>
            <a:ext cx="9001462" cy="1762372"/>
          </a:xfrm>
        </p:spPr>
        <p:txBody>
          <a:bodyPr/>
          <a:lstStyle/>
          <a:p>
            <a:r>
              <a:rPr lang="en-US" dirty="0" err="1" smtClean="0"/>
              <a:t>Tuhan</a:t>
            </a:r>
            <a:endParaRPr lang="en-US" dirty="0"/>
          </a:p>
        </p:txBody>
      </p:sp>
      <p:sp>
        <p:nvSpPr>
          <p:cNvPr id="3" name="Subtitle 2"/>
          <p:cNvSpPr>
            <a:spLocks noGrp="1"/>
          </p:cNvSpPr>
          <p:nvPr>
            <p:ph type="subTitle" idx="1"/>
          </p:nvPr>
        </p:nvSpPr>
        <p:spPr>
          <a:xfrm>
            <a:off x="1595269" y="1933466"/>
            <a:ext cx="9001462" cy="1655762"/>
          </a:xfrm>
        </p:spPr>
        <p:txBody>
          <a:bodyPr/>
          <a:lstStyle/>
          <a:p>
            <a:r>
              <a:rPr lang="en-US" dirty="0" err="1" smtClean="0"/>
              <a:t>Kajian</a:t>
            </a:r>
            <a:r>
              <a:rPr lang="en-US" dirty="0" smtClean="0"/>
              <a:t> </a:t>
            </a:r>
            <a:r>
              <a:rPr lang="en-US" dirty="0" err="1" smtClean="0"/>
              <a:t>Konsep</a:t>
            </a:r>
            <a:r>
              <a:rPr lang="en-US" dirty="0" smtClean="0"/>
              <a:t> </a:t>
            </a:r>
            <a:r>
              <a:rPr lang="en-US" dirty="0" err="1" smtClean="0"/>
              <a:t>Ketuhanan</a:t>
            </a:r>
            <a:r>
              <a:rPr lang="en-US" dirty="0" smtClean="0"/>
              <a:t> </a:t>
            </a:r>
            <a:r>
              <a:rPr lang="en-US" dirty="0" err="1" smtClean="0"/>
              <a:t>Perspektif</a:t>
            </a:r>
            <a:r>
              <a:rPr lang="en-US" dirty="0" smtClean="0"/>
              <a:t> Heidegger (1889 – 1976)</a:t>
            </a:r>
            <a:endParaRPr lang="en-US" dirty="0"/>
          </a:p>
        </p:txBody>
      </p:sp>
      <p:pic>
        <p:nvPicPr>
          <p:cNvPr id="2050" name="Picture 2" descr="Heidegger on Technocracy, Cybernetics, and Being Human | Halky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1388" y="2652883"/>
            <a:ext cx="6438079" cy="362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003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453835741"/>
              </p:ext>
            </p:extLst>
          </p:nvPr>
        </p:nvGraphicFramePr>
        <p:xfrm>
          <a:off x="3318933" y="866420"/>
          <a:ext cx="67507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726176" y="2656794"/>
            <a:ext cx="3063203" cy="1837921"/>
            <a:chOff x="355714" y="1083"/>
            <a:chExt cx="3063203" cy="1837921"/>
          </a:xfrm>
        </p:grpSpPr>
        <p:sp>
          <p:nvSpPr>
            <p:cNvPr id="4" name="Rounded Rectangle 3"/>
            <p:cNvSpPr/>
            <p:nvPr/>
          </p:nvSpPr>
          <p:spPr>
            <a:xfrm>
              <a:off x="355714" y="1083"/>
              <a:ext cx="3063203" cy="1837921"/>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 name="Rounded Rectangle 4"/>
            <p:cNvSpPr/>
            <p:nvPr/>
          </p:nvSpPr>
          <p:spPr>
            <a:xfrm>
              <a:off x="409545" y="54914"/>
              <a:ext cx="2955541" cy="17302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3200" kern="1200" dirty="0" err="1" smtClean="0"/>
                <a:t>Trilogi</a:t>
              </a:r>
              <a:endParaRPr lang="en-US" sz="3200" kern="1200" dirty="0" smtClean="0"/>
            </a:p>
            <a:p>
              <a:pPr lvl="0" algn="ctr" defTabSz="1778000">
                <a:lnSpc>
                  <a:spcPct val="90000"/>
                </a:lnSpc>
                <a:spcBef>
                  <a:spcPct val="0"/>
                </a:spcBef>
                <a:spcAft>
                  <a:spcPct val="35000"/>
                </a:spcAft>
              </a:pPr>
              <a:r>
                <a:rPr lang="en-US" sz="3200" dirty="0" err="1" smtClean="0"/>
                <a:t>Pembahasan</a:t>
              </a:r>
              <a:endParaRPr lang="en-US" sz="3200" kern="1200" dirty="0"/>
            </a:p>
          </p:txBody>
        </p:sp>
      </p:grpSp>
    </p:spTree>
    <p:extLst>
      <p:ext uri="{BB962C8B-B14F-4D97-AF65-F5344CB8AC3E}">
        <p14:creationId xmlns:p14="http://schemas.microsoft.com/office/powerpoint/2010/main" val="22087944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06039" y="5281201"/>
            <a:ext cx="10561418" cy="433955"/>
          </a:xfrm>
        </p:spPr>
        <p:txBody>
          <a:bodyPr>
            <a:normAutofit fontScale="92500" lnSpcReduction="20000"/>
          </a:bodyPr>
          <a:lstStyle/>
          <a:p>
            <a:r>
              <a:rPr lang="en-US" sz="2400" dirty="0" err="1" smtClean="0"/>
              <a:t>Sejarah</a:t>
            </a:r>
            <a:r>
              <a:rPr lang="en-US" sz="2400" dirty="0" smtClean="0"/>
              <a:t> </a:t>
            </a:r>
            <a:r>
              <a:rPr lang="en-US" sz="2400" dirty="0" err="1" smtClean="0"/>
              <a:t>pandangan</a:t>
            </a:r>
            <a:r>
              <a:rPr lang="en-US" sz="2400" dirty="0" smtClean="0"/>
              <a:t> </a:t>
            </a:r>
            <a:r>
              <a:rPr lang="en-US" sz="2400" dirty="0" err="1" smtClean="0"/>
              <a:t>ketuhanan</a:t>
            </a:r>
            <a:r>
              <a:rPr lang="en-US" sz="2400" dirty="0" smtClean="0"/>
              <a:t> Heidegger</a:t>
            </a:r>
            <a:endParaRPr lang="en-US" sz="2400" dirty="0"/>
          </a:p>
        </p:txBody>
      </p:sp>
      <p:graphicFrame>
        <p:nvGraphicFramePr>
          <p:cNvPr id="6" name="Diagram 5"/>
          <p:cNvGraphicFramePr/>
          <p:nvPr>
            <p:extLst>
              <p:ext uri="{D42A27DB-BD31-4B8C-83A1-F6EECF244321}">
                <p14:modId xmlns:p14="http://schemas.microsoft.com/office/powerpoint/2010/main" val="1098931457"/>
              </p:ext>
            </p:extLst>
          </p:nvPr>
        </p:nvGraphicFramePr>
        <p:xfrm>
          <a:off x="4526845" y="725956"/>
          <a:ext cx="7360356" cy="4772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1494288459"/>
              </p:ext>
            </p:extLst>
          </p:nvPr>
        </p:nvGraphicFramePr>
        <p:xfrm>
          <a:off x="0" y="3317922"/>
          <a:ext cx="3774633" cy="18400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2" descr="Red Arrow PNGs for Free Downloa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0014707" flipV="1">
            <a:off x="3527900" y="2809103"/>
            <a:ext cx="3612189" cy="209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553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0: </a:t>
            </a:r>
            <a:r>
              <a:rPr lang="en-US" dirty="0" err="1" smtClean="0"/>
              <a:t>Teologi</a:t>
            </a:r>
            <a:endParaRPr lang="en-US" dirty="0"/>
          </a:p>
        </p:txBody>
      </p:sp>
      <p:sp>
        <p:nvSpPr>
          <p:cNvPr id="4" name="Rectangle 3"/>
          <p:cNvSpPr/>
          <p:nvPr/>
        </p:nvSpPr>
        <p:spPr>
          <a:xfrm>
            <a:off x="726500" y="4107682"/>
            <a:ext cx="5364175" cy="2308324"/>
          </a:xfrm>
          <a:prstGeom prst="rect">
            <a:avLst/>
          </a:prstGeom>
        </p:spPr>
        <p:txBody>
          <a:bodyPr wrap="square">
            <a:spAutoFit/>
          </a:bodyPr>
          <a:lstStyle/>
          <a:p>
            <a:r>
              <a:rPr lang="en-US" dirty="0"/>
              <a:t>In 1903, Heidegger began to train for the priesthood. He entered a Jesuit seminary in 1909, but was discharged within weeks because of heart trouble. It was during this time that he first encountered the work of Franz Brentano. From here he went on to study theology and scholastic philosophy at the University of Freiburg</a:t>
            </a:r>
            <a:r>
              <a:rPr lang="en-US" dirty="0" smtClean="0"/>
              <a:t>. (Wikipedia.org)</a:t>
            </a:r>
            <a:endParaRPr lang="en-US" dirty="0"/>
          </a:p>
        </p:txBody>
      </p:sp>
      <p:sp>
        <p:nvSpPr>
          <p:cNvPr id="5" name="Rectangle 4"/>
          <p:cNvSpPr/>
          <p:nvPr/>
        </p:nvSpPr>
        <p:spPr>
          <a:xfrm>
            <a:off x="726500" y="1730950"/>
            <a:ext cx="6096000" cy="2185214"/>
          </a:xfrm>
          <a:prstGeom prst="rect">
            <a:avLst/>
          </a:prstGeom>
        </p:spPr>
        <p:txBody>
          <a:bodyPr>
            <a:spAutoFit/>
          </a:bodyPr>
          <a:lstStyle/>
          <a:p>
            <a:r>
              <a:rPr lang="en-US" dirty="0" err="1"/>
              <a:t>Pada</a:t>
            </a:r>
            <a:r>
              <a:rPr lang="en-US" dirty="0"/>
              <a:t> </a:t>
            </a:r>
            <a:r>
              <a:rPr lang="en-US" dirty="0" err="1"/>
              <a:t>tahun</a:t>
            </a:r>
            <a:r>
              <a:rPr lang="en-US" dirty="0"/>
              <a:t> 1903, Heidegger </a:t>
            </a:r>
            <a:r>
              <a:rPr lang="en-US" dirty="0" err="1"/>
              <a:t>mulai</a:t>
            </a:r>
            <a:r>
              <a:rPr lang="en-US" dirty="0"/>
              <a:t> </a:t>
            </a:r>
            <a:r>
              <a:rPr lang="en-US" dirty="0" err="1"/>
              <a:t>berlatih</a:t>
            </a:r>
            <a:r>
              <a:rPr lang="en-US" dirty="0"/>
              <a:t> </a:t>
            </a:r>
            <a:r>
              <a:rPr lang="en-US" dirty="0" err="1"/>
              <a:t>untuk</a:t>
            </a:r>
            <a:r>
              <a:rPr lang="en-US" dirty="0"/>
              <a:t> </a:t>
            </a:r>
            <a:r>
              <a:rPr lang="en-US" sz="2800" dirty="0" err="1">
                <a:solidFill>
                  <a:srgbClr val="FFFF00"/>
                </a:solidFill>
              </a:rPr>
              <a:t>menjadi</a:t>
            </a:r>
            <a:r>
              <a:rPr lang="en-US" sz="2800" dirty="0">
                <a:solidFill>
                  <a:srgbClr val="FFFF00"/>
                </a:solidFill>
              </a:rPr>
              <a:t> </a:t>
            </a:r>
            <a:r>
              <a:rPr lang="en-US" sz="2800" dirty="0" err="1">
                <a:solidFill>
                  <a:srgbClr val="FFFF00"/>
                </a:solidFill>
              </a:rPr>
              <a:t>pendeta</a:t>
            </a:r>
            <a:r>
              <a:rPr lang="en-US" sz="2800" dirty="0">
                <a:solidFill>
                  <a:srgbClr val="FFFF00"/>
                </a:solidFill>
              </a:rPr>
              <a:t>.</a:t>
            </a:r>
            <a:r>
              <a:rPr lang="en-US" dirty="0"/>
              <a:t> </a:t>
            </a:r>
            <a:r>
              <a:rPr lang="en-US" dirty="0" err="1"/>
              <a:t>Ia</a:t>
            </a:r>
            <a:r>
              <a:rPr lang="en-US" dirty="0"/>
              <a:t> </a:t>
            </a:r>
            <a:r>
              <a:rPr lang="en-US" dirty="0" err="1"/>
              <a:t>masuk</a:t>
            </a:r>
            <a:r>
              <a:rPr lang="en-US" dirty="0"/>
              <a:t> </a:t>
            </a:r>
            <a:r>
              <a:rPr lang="en-US" dirty="0" err="1"/>
              <a:t>seminari</a:t>
            </a:r>
            <a:r>
              <a:rPr lang="en-US" dirty="0"/>
              <a:t> Jesuit </a:t>
            </a:r>
            <a:r>
              <a:rPr lang="en-US" dirty="0" err="1"/>
              <a:t>pada</a:t>
            </a:r>
            <a:r>
              <a:rPr lang="en-US" dirty="0"/>
              <a:t> </a:t>
            </a:r>
            <a:r>
              <a:rPr lang="en-US" dirty="0" err="1"/>
              <a:t>tahun</a:t>
            </a:r>
            <a:r>
              <a:rPr lang="en-US" dirty="0"/>
              <a:t> 1909, </a:t>
            </a:r>
            <a:r>
              <a:rPr lang="en-US" dirty="0" err="1"/>
              <a:t>tetapi</a:t>
            </a:r>
            <a:r>
              <a:rPr lang="en-US" dirty="0"/>
              <a:t> </a:t>
            </a:r>
            <a:r>
              <a:rPr lang="en-US" dirty="0" err="1"/>
              <a:t>keluar</a:t>
            </a:r>
            <a:r>
              <a:rPr lang="en-US" dirty="0"/>
              <a:t> </a:t>
            </a:r>
            <a:r>
              <a:rPr lang="en-US" dirty="0" err="1"/>
              <a:t>dalam</a:t>
            </a:r>
            <a:r>
              <a:rPr lang="en-US" dirty="0"/>
              <a:t> </a:t>
            </a:r>
            <a:r>
              <a:rPr lang="en-US" dirty="0" err="1"/>
              <a:t>beberapa</a:t>
            </a:r>
            <a:r>
              <a:rPr lang="en-US" dirty="0"/>
              <a:t> </a:t>
            </a:r>
            <a:r>
              <a:rPr lang="en-US" dirty="0" err="1"/>
              <a:t>minggu</a:t>
            </a:r>
            <a:r>
              <a:rPr lang="en-US" dirty="0"/>
              <a:t> </a:t>
            </a:r>
            <a:r>
              <a:rPr lang="en-US" dirty="0" err="1"/>
              <a:t>karena</a:t>
            </a:r>
            <a:r>
              <a:rPr lang="en-US" dirty="0"/>
              <a:t> </a:t>
            </a:r>
            <a:r>
              <a:rPr lang="en-US" dirty="0" err="1"/>
              <a:t>masalah</a:t>
            </a:r>
            <a:r>
              <a:rPr lang="en-US" dirty="0"/>
              <a:t> </a:t>
            </a:r>
            <a:r>
              <a:rPr lang="en-US" dirty="0" err="1"/>
              <a:t>jantung</a:t>
            </a:r>
            <a:r>
              <a:rPr lang="en-US" dirty="0"/>
              <a:t>. </a:t>
            </a:r>
            <a:r>
              <a:rPr lang="en-US" dirty="0" err="1"/>
              <a:t>Pada</a:t>
            </a:r>
            <a:r>
              <a:rPr lang="en-US" dirty="0"/>
              <a:t> masa </a:t>
            </a:r>
            <a:r>
              <a:rPr lang="en-US" dirty="0" err="1"/>
              <a:t>inilah</a:t>
            </a:r>
            <a:r>
              <a:rPr lang="en-US" dirty="0"/>
              <a:t> </a:t>
            </a:r>
            <a:r>
              <a:rPr lang="en-US" dirty="0" err="1"/>
              <a:t>ia</a:t>
            </a:r>
            <a:r>
              <a:rPr lang="en-US" dirty="0"/>
              <a:t> </a:t>
            </a:r>
            <a:r>
              <a:rPr lang="en-US" dirty="0" err="1"/>
              <a:t>pertama</a:t>
            </a:r>
            <a:r>
              <a:rPr lang="en-US" dirty="0"/>
              <a:t> kali </a:t>
            </a:r>
            <a:r>
              <a:rPr lang="en-US" dirty="0" err="1"/>
              <a:t>menemukan</a:t>
            </a:r>
            <a:r>
              <a:rPr lang="en-US" dirty="0"/>
              <a:t> </a:t>
            </a:r>
            <a:r>
              <a:rPr lang="en-US" dirty="0" err="1"/>
              <a:t>karya</a:t>
            </a:r>
            <a:r>
              <a:rPr lang="en-US" dirty="0"/>
              <a:t> Franz Brentano. Dari </a:t>
            </a:r>
            <a:r>
              <a:rPr lang="en-US" dirty="0" err="1"/>
              <a:t>sana</a:t>
            </a:r>
            <a:r>
              <a:rPr lang="en-US" dirty="0"/>
              <a:t> </a:t>
            </a:r>
            <a:r>
              <a:rPr lang="en-US" dirty="0" err="1"/>
              <a:t>ia</a:t>
            </a:r>
            <a:r>
              <a:rPr lang="en-US" dirty="0"/>
              <a:t> </a:t>
            </a:r>
            <a:r>
              <a:rPr lang="en-US" dirty="0" err="1"/>
              <a:t>melanjutkan</a:t>
            </a:r>
            <a:r>
              <a:rPr lang="en-US" dirty="0"/>
              <a:t> </a:t>
            </a:r>
            <a:r>
              <a:rPr lang="en-US" dirty="0" err="1"/>
              <a:t>studi</a:t>
            </a:r>
            <a:r>
              <a:rPr lang="en-US" dirty="0"/>
              <a:t> </a:t>
            </a:r>
            <a:r>
              <a:rPr lang="en-US" dirty="0" err="1"/>
              <a:t>teologi</a:t>
            </a:r>
            <a:r>
              <a:rPr lang="en-US" dirty="0"/>
              <a:t> </a:t>
            </a:r>
            <a:r>
              <a:rPr lang="en-US" dirty="0" err="1"/>
              <a:t>dan</a:t>
            </a:r>
            <a:r>
              <a:rPr lang="en-US" dirty="0"/>
              <a:t> </a:t>
            </a:r>
            <a:r>
              <a:rPr lang="en-US" dirty="0" err="1"/>
              <a:t>filsafat</a:t>
            </a:r>
            <a:r>
              <a:rPr lang="en-US" dirty="0"/>
              <a:t> </a:t>
            </a:r>
            <a:r>
              <a:rPr lang="en-US" dirty="0" err="1"/>
              <a:t>skolastik</a:t>
            </a:r>
            <a:r>
              <a:rPr lang="en-US" dirty="0"/>
              <a:t> di </a:t>
            </a:r>
            <a:r>
              <a:rPr lang="en-US" dirty="0" err="1"/>
              <a:t>Universitas</a:t>
            </a:r>
            <a:r>
              <a:rPr lang="en-US" dirty="0"/>
              <a:t> Freiburg</a:t>
            </a:r>
            <a:r>
              <a:rPr lang="en-US" dirty="0" smtClean="0"/>
              <a:t>. (</a:t>
            </a:r>
            <a:r>
              <a:rPr lang="en-US" dirty="0" err="1" smtClean="0"/>
              <a:t>Ia</a:t>
            </a:r>
            <a:r>
              <a:rPr lang="en-US" dirty="0" smtClean="0"/>
              <a:t> </a:t>
            </a:r>
            <a:r>
              <a:rPr lang="en-US" dirty="0" err="1" smtClean="0"/>
              <a:t>lahir</a:t>
            </a:r>
            <a:r>
              <a:rPr lang="en-US" dirty="0" smtClean="0"/>
              <a:t> 1889).</a:t>
            </a:r>
            <a:endParaRPr lang="en-US" dirty="0"/>
          </a:p>
        </p:txBody>
      </p:sp>
      <p:pic>
        <p:nvPicPr>
          <p:cNvPr id="7" name="Picture 6"/>
          <p:cNvPicPr>
            <a:picLocks noChangeAspect="1"/>
          </p:cNvPicPr>
          <p:nvPr/>
        </p:nvPicPr>
        <p:blipFill>
          <a:blip r:embed="rId2"/>
          <a:stretch>
            <a:fillRect/>
          </a:stretch>
        </p:blipFill>
        <p:spPr>
          <a:xfrm>
            <a:off x="7187218" y="2040470"/>
            <a:ext cx="4440677" cy="4134423"/>
          </a:xfrm>
          <a:prstGeom prst="rect">
            <a:avLst/>
          </a:prstGeom>
        </p:spPr>
      </p:pic>
    </p:spTree>
    <p:extLst>
      <p:ext uri="{BB962C8B-B14F-4D97-AF65-F5344CB8AC3E}">
        <p14:creationId xmlns:p14="http://schemas.microsoft.com/office/powerpoint/2010/main" val="2586803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Being and Time</a:t>
            </a:r>
            <a:endParaRPr lang="en-US" dirty="0"/>
          </a:p>
        </p:txBody>
      </p:sp>
      <p:sp>
        <p:nvSpPr>
          <p:cNvPr id="4" name="Rectangle 3"/>
          <p:cNvSpPr/>
          <p:nvPr/>
        </p:nvSpPr>
        <p:spPr>
          <a:xfrm>
            <a:off x="726500" y="3518128"/>
            <a:ext cx="6757142" cy="3262432"/>
          </a:xfrm>
          <a:prstGeom prst="rect">
            <a:avLst/>
          </a:prstGeom>
        </p:spPr>
        <p:txBody>
          <a:bodyPr wrap="square">
            <a:spAutoFit/>
          </a:bodyPr>
          <a:lstStyle/>
          <a:p>
            <a:r>
              <a:rPr lang="en-US" dirty="0" smtClean="0"/>
              <a:t>Being and Time, </a:t>
            </a:r>
            <a:r>
              <a:rPr lang="en-US" dirty="0" err="1" smtClean="0"/>
              <a:t>menurut</a:t>
            </a:r>
            <a:r>
              <a:rPr lang="en-US" dirty="0" smtClean="0"/>
              <a:t> </a:t>
            </a:r>
            <a:r>
              <a:rPr lang="en-US" dirty="0" err="1" smtClean="0"/>
              <a:t>banyak</a:t>
            </a:r>
            <a:r>
              <a:rPr lang="en-US" dirty="0" smtClean="0"/>
              <a:t> </a:t>
            </a:r>
            <a:r>
              <a:rPr lang="en-US" dirty="0" err="1" smtClean="0"/>
              <a:t>pengamat</a:t>
            </a:r>
            <a:r>
              <a:rPr lang="en-US" dirty="0" smtClean="0"/>
              <a:t>, </a:t>
            </a:r>
            <a:r>
              <a:rPr lang="en-US" dirty="0" err="1" smtClean="0"/>
              <a:t>adalah</a:t>
            </a:r>
            <a:r>
              <a:rPr lang="en-US" dirty="0" smtClean="0"/>
              <a:t> </a:t>
            </a:r>
            <a:r>
              <a:rPr lang="en-US" dirty="0" err="1" smtClean="0"/>
              <a:t>kitab</a:t>
            </a:r>
            <a:r>
              <a:rPr lang="en-US" dirty="0" smtClean="0"/>
              <a:t> </a:t>
            </a:r>
            <a:r>
              <a:rPr lang="en-US" dirty="0" err="1" smtClean="0"/>
              <a:t>suci</a:t>
            </a:r>
            <a:r>
              <a:rPr lang="en-US" dirty="0" smtClean="0"/>
              <a:t> agama yang </a:t>
            </a:r>
            <a:r>
              <a:rPr lang="en-US" dirty="0" err="1" smtClean="0"/>
              <a:t>ditulis</a:t>
            </a:r>
            <a:r>
              <a:rPr lang="en-US" dirty="0" smtClean="0"/>
              <a:t> </a:t>
            </a:r>
            <a:r>
              <a:rPr lang="en-US" dirty="0" err="1" smtClean="0"/>
              <a:t>dalam</a:t>
            </a:r>
            <a:r>
              <a:rPr lang="en-US" dirty="0" smtClean="0"/>
              <a:t> </a:t>
            </a:r>
            <a:r>
              <a:rPr lang="en-US" dirty="0" err="1" smtClean="0"/>
              <a:t>bahasa</a:t>
            </a:r>
            <a:r>
              <a:rPr lang="en-US" dirty="0" smtClean="0"/>
              <a:t> </a:t>
            </a:r>
            <a:r>
              <a:rPr lang="en-US" dirty="0" err="1" smtClean="0"/>
              <a:t>filosofis</a:t>
            </a:r>
            <a:r>
              <a:rPr lang="en-US" dirty="0" smtClean="0"/>
              <a:t>. (</a:t>
            </a:r>
            <a:r>
              <a:rPr lang="en-US" dirty="0" err="1" smtClean="0"/>
              <a:t>Terbit</a:t>
            </a:r>
            <a:r>
              <a:rPr lang="en-US" dirty="0" smtClean="0"/>
              <a:t> 1927)</a:t>
            </a:r>
          </a:p>
          <a:p>
            <a:endParaRPr lang="en-US" dirty="0"/>
          </a:p>
          <a:p>
            <a:r>
              <a:rPr lang="en-US" dirty="0" err="1" smtClean="0"/>
              <a:t>Dasein</a:t>
            </a:r>
            <a:r>
              <a:rPr lang="en-US" dirty="0" smtClean="0"/>
              <a:t>, </a:t>
            </a:r>
            <a:r>
              <a:rPr lang="en-US" dirty="0" err="1" smtClean="0"/>
              <a:t>yaitu</a:t>
            </a:r>
            <a:r>
              <a:rPr lang="en-US" dirty="0" smtClean="0"/>
              <a:t> </a:t>
            </a:r>
            <a:r>
              <a:rPr lang="en-US" dirty="0" err="1" smtClean="0"/>
              <a:t>manusia</a:t>
            </a:r>
            <a:r>
              <a:rPr lang="en-US" dirty="0" smtClean="0"/>
              <a:t>, </a:t>
            </a:r>
            <a:r>
              <a:rPr lang="en-US" sz="2800" dirty="0" err="1" smtClean="0">
                <a:solidFill>
                  <a:srgbClr val="FFFF00"/>
                </a:solidFill>
              </a:rPr>
              <a:t>dihadirkan</a:t>
            </a:r>
            <a:r>
              <a:rPr lang="en-US" sz="2800" dirty="0" smtClean="0">
                <a:solidFill>
                  <a:srgbClr val="FFFF00"/>
                </a:solidFill>
              </a:rPr>
              <a:t> </a:t>
            </a:r>
            <a:r>
              <a:rPr lang="en-US" dirty="0" err="1" smtClean="0"/>
              <a:t>begitu</a:t>
            </a:r>
            <a:r>
              <a:rPr lang="en-US" dirty="0" smtClean="0"/>
              <a:t> </a:t>
            </a:r>
            <a:r>
              <a:rPr lang="en-US" dirty="0" err="1" smtClean="0"/>
              <a:t>saja</a:t>
            </a:r>
            <a:r>
              <a:rPr lang="en-US" dirty="0" smtClean="0"/>
              <a:t> </a:t>
            </a:r>
            <a:r>
              <a:rPr lang="en-US" dirty="0" err="1" smtClean="0"/>
              <a:t>ke</a:t>
            </a:r>
            <a:r>
              <a:rPr lang="en-US" dirty="0" smtClean="0"/>
              <a:t> </a:t>
            </a:r>
            <a:r>
              <a:rPr lang="en-US" dirty="0" err="1" smtClean="0"/>
              <a:t>dunia</a:t>
            </a:r>
            <a:r>
              <a:rPr lang="en-US" dirty="0" smtClean="0"/>
              <a:t>. </a:t>
            </a:r>
            <a:r>
              <a:rPr lang="en-US" dirty="0" err="1" smtClean="0"/>
              <a:t>Siapa</a:t>
            </a:r>
            <a:r>
              <a:rPr lang="en-US" dirty="0" smtClean="0"/>
              <a:t> yang </a:t>
            </a:r>
            <a:r>
              <a:rPr lang="en-US" dirty="0" err="1" smtClean="0"/>
              <a:t>menghadirkan</a:t>
            </a:r>
            <a:r>
              <a:rPr lang="en-US" dirty="0" smtClean="0"/>
              <a:t>? </a:t>
            </a:r>
            <a:r>
              <a:rPr lang="en-US" dirty="0" err="1" smtClean="0"/>
              <a:t>Dasein</a:t>
            </a:r>
            <a:r>
              <a:rPr lang="en-US" dirty="0" smtClean="0"/>
              <a:t> </a:t>
            </a:r>
            <a:r>
              <a:rPr lang="en-US" dirty="0" err="1" smtClean="0"/>
              <a:t>merima</a:t>
            </a:r>
            <a:r>
              <a:rPr lang="en-US" dirty="0" smtClean="0"/>
              <a:t> </a:t>
            </a:r>
            <a:r>
              <a:rPr lang="en-US" sz="2400" dirty="0" err="1" smtClean="0">
                <a:solidFill>
                  <a:srgbClr val="FFFF00"/>
                </a:solidFill>
              </a:rPr>
              <a:t>anugerah</a:t>
            </a:r>
            <a:r>
              <a:rPr lang="en-US" dirty="0" smtClean="0"/>
              <a:t> </a:t>
            </a:r>
            <a:r>
              <a:rPr lang="en-US" dirty="0" err="1" smtClean="0"/>
              <a:t>seluruh</a:t>
            </a:r>
            <a:r>
              <a:rPr lang="en-US" dirty="0" smtClean="0"/>
              <a:t> </a:t>
            </a:r>
            <a:r>
              <a:rPr lang="en-US" dirty="0" err="1" smtClean="0"/>
              <a:t>dunia</a:t>
            </a:r>
            <a:r>
              <a:rPr lang="en-US" dirty="0" smtClean="0"/>
              <a:t>. </a:t>
            </a:r>
            <a:r>
              <a:rPr lang="en-US" dirty="0" err="1" smtClean="0"/>
              <a:t>Siapa</a:t>
            </a:r>
            <a:r>
              <a:rPr lang="en-US" dirty="0" smtClean="0"/>
              <a:t> yang </a:t>
            </a:r>
            <a:r>
              <a:rPr lang="en-US" dirty="0" err="1" smtClean="0"/>
              <a:t>memberi</a:t>
            </a:r>
            <a:r>
              <a:rPr lang="en-US" dirty="0" smtClean="0"/>
              <a:t> </a:t>
            </a:r>
            <a:r>
              <a:rPr lang="en-US" dirty="0" err="1" smtClean="0"/>
              <a:t>anugerah</a:t>
            </a:r>
            <a:r>
              <a:rPr lang="en-US" dirty="0" smtClean="0"/>
              <a:t>? </a:t>
            </a:r>
            <a:r>
              <a:rPr lang="en-US" dirty="0" err="1" smtClean="0"/>
              <a:t>Dasein</a:t>
            </a:r>
            <a:r>
              <a:rPr lang="en-US" dirty="0" smtClean="0"/>
              <a:t> </a:t>
            </a:r>
            <a:r>
              <a:rPr lang="en-US" dirty="0" err="1" smtClean="0"/>
              <a:t>dibukakan</a:t>
            </a:r>
            <a:r>
              <a:rPr lang="en-US" dirty="0" smtClean="0"/>
              <a:t> </a:t>
            </a:r>
            <a:r>
              <a:rPr lang="en-US" sz="2800" dirty="0" err="1" smtClean="0">
                <a:solidFill>
                  <a:srgbClr val="FFFF00"/>
                </a:solidFill>
              </a:rPr>
              <a:t>jalan</a:t>
            </a:r>
            <a:r>
              <a:rPr lang="en-US" sz="2800" dirty="0" smtClean="0">
                <a:solidFill>
                  <a:srgbClr val="FFFF00"/>
                </a:solidFill>
              </a:rPr>
              <a:t> </a:t>
            </a:r>
            <a:r>
              <a:rPr lang="en-US" dirty="0" smtClean="0"/>
              <a:t>masa </a:t>
            </a:r>
            <a:r>
              <a:rPr lang="en-US" dirty="0" err="1" smtClean="0"/>
              <a:t>depan</a:t>
            </a:r>
            <a:r>
              <a:rPr lang="en-US" dirty="0" smtClean="0"/>
              <a:t>. </a:t>
            </a:r>
            <a:r>
              <a:rPr lang="en-US" dirty="0" err="1" smtClean="0"/>
              <a:t>Siapa</a:t>
            </a:r>
            <a:r>
              <a:rPr lang="en-US" dirty="0" smtClean="0"/>
              <a:t> yang </a:t>
            </a:r>
            <a:r>
              <a:rPr lang="en-US" dirty="0" err="1" smtClean="0"/>
              <a:t>membuka</a:t>
            </a:r>
            <a:r>
              <a:rPr lang="en-US" dirty="0" smtClean="0"/>
              <a:t>? </a:t>
            </a:r>
            <a:r>
              <a:rPr lang="en-US" dirty="0" err="1" smtClean="0"/>
              <a:t>Jawabannya</a:t>
            </a:r>
            <a:r>
              <a:rPr lang="en-US" dirty="0" smtClean="0"/>
              <a:t>: </a:t>
            </a:r>
            <a:r>
              <a:rPr lang="en-US" dirty="0" err="1" smtClean="0"/>
              <a:t>Tuhan</a:t>
            </a:r>
            <a:r>
              <a:rPr lang="en-US" dirty="0" smtClean="0"/>
              <a:t>.</a:t>
            </a:r>
          </a:p>
          <a:p>
            <a:endParaRPr lang="en-US" dirty="0"/>
          </a:p>
          <a:p>
            <a:r>
              <a:rPr lang="en-US" dirty="0" smtClean="0"/>
              <a:t>(pamanapiq.com)</a:t>
            </a:r>
            <a:endParaRPr lang="en-US" dirty="0"/>
          </a:p>
        </p:txBody>
      </p:sp>
      <p:sp>
        <p:nvSpPr>
          <p:cNvPr id="5" name="Rectangle 4"/>
          <p:cNvSpPr/>
          <p:nvPr/>
        </p:nvSpPr>
        <p:spPr>
          <a:xfrm>
            <a:off x="726500" y="1730950"/>
            <a:ext cx="6757142" cy="1477328"/>
          </a:xfrm>
          <a:prstGeom prst="rect">
            <a:avLst/>
          </a:prstGeom>
        </p:spPr>
        <p:txBody>
          <a:bodyPr wrap="square">
            <a:spAutoFit/>
          </a:bodyPr>
          <a:lstStyle/>
          <a:p>
            <a:r>
              <a:rPr lang="en-US" dirty="0" err="1"/>
              <a:t>Dalam</a:t>
            </a:r>
            <a:r>
              <a:rPr lang="en-US" dirty="0"/>
              <a:t> </a:t>
            </a:r>
            <a:r>
              <a:rPr lang="en-US" dirty="0" err="1"/>
              <a:t>karya</a:t>
            </a:r>
            <a:r>
              <a:rPr lang="en-US" dirty="0"/>
              <a:t> </a:t>
            </a:r>
            <a:r>
              <a:rPr lang="en-US" dirty="0" err="1"/>
              <a:t>besar</a:t>
            </a:r>
            <a:r>
              <a:rPr lang="en-US" dirty="0"/>
              <a:t> </a:t>
            </a:r>
            <a:r>
              <a:rPr lang="en-US" dirty="0" err="1"/>
              <a:t>pertamanya</a:t>
            </a:r>
            <a:r>
              <a:rPr lang="en-US" dirty="0"/>
              <a:t>, Being and Time, Heidegger </a:t>
            </a:r>
            <a:r>
              <a:rPr lang="en-US" dirty="0" err="1"/>
              <a:t>mengejar</a:t>
            </a:r>
            <a:r>
              <a:rPr lang="en-US" dirty="0"/>
              <a:t> </a:t>
            </a:r>
            <a:r>
              <a:rPr lang="en-US" dirty="0" err="1"/>
              <a:t>penyelidikan</a:t>
            </a:r>
            <a:r>
              <a:rPr lang="en-US" dirty="0"/>
              <a:t> </a:t>
            </a:r>
            <a:r>
              <a:rPr lang="en-US" dirty="0" err="1"/>
              <a:t>ontologis</a:t>
            </a:r>
            <a:r>
              <a:rPr lang="en-US" dirty="0"/>
              <a:t> </a:t>
            </a:r>
            <a:r>
              <a:rPr lang="en-US" dirty="0" err="1"/>
              <a:t>ini</a:t>
            </a:r>
            <a:r>
              <a:rPr lang="en-US" dirty="0"/>
              <a:t> </a:t>
            </a:r>
            <a:r>
              <a:rPr lang="en-US" dirty="0" err="1"/>
              <a:t>melalui</a:t>
            </a:r>
            <a:r>
              <a:rPr lang="en-US" dirty="0"/>
              <a:t> </a:t>
            </a:r>
            <a:r>
              <a:rPr lang="en-US" dirty="0" err="1"/>
              <a:t>analisis</a:t>
            </a:r>
            <a:r>
              <a:rPr lang="en-US" dirty="0"/>
              <a:t> </a:t>
            </a:r>
            <a:r>
              <a:rPr lang="en-US" dirty="0" err="1"/>
              <a:t>tentang</a:t>
            </a:r>
            <a:r>
              <a:rPr lang="en-US" dirty="0"/>
              <a:t> </a:t>
            </a:r>
            <a:r>
              <a:rPr lang="en-US" dirty="0" err="1"/>
              <a:t>jenis</a:t>
            </a:r>
            <a:r>
              <a:rPr lang="en-US" dirty="0"/>
              <a:t> </a:t>
            </a:r>
            <a:r>
              <a:rPr lang="en-US" dirty="0" err="1"/>
              <a:t>keberadaan</a:t>
            </a:r>
            <a:r>
              <a:rPr lang="en-US" dirty="0"/>
              <a:t> yang </a:t>
            </a:r>
            <a:r>
              <a:rPr lang="en-US" dirty="0" err="1"/>
              <a:t>dimiliki</a:t>
            </a:r>
            <a:r>
              <a:rPr lang="en-US" dirty="0"/>
              <a:t> </a:t>
            </a:r>
            <a:r>
              <a:rPr lang="en-US" dirty="0" err="1"/>
              <a:t>manusia</a:t>
            </a:r>
            <a:r>
              <a:rPr lang="en-US" dirty="0"/>
              <a:t>, </a:t>
            </a:r>
            <a:r>
              <a:rPr lang="en-US" dirty="0" err="1"/>
              <a:t>yaitu</a:t>
            </a:r>
            <a:r>
              <a:rPr lang="en-US" dirty="0"/>
              <a:t>, </a:t>
            </a:r>
            <a:r>
              <a:rPr lang="en-US" dirty="0" err="1"/>
              <a:t>bahwa</a:t>
            </a:r>
            <a:r>
              <a:rPr lang="en-US" dirty="0"/>
              <a:t> </a:t>
            </a:r>
            <a:r>
              <a:rPr lang="en-US" dirty="0" err="1" smtClean="0"/>
              <a:t>manusia</a:t>
            </a:r>
            <a:r>
              <a:rPr lang="en-US" dirty="0" smtClean="0"/>
              <a:t> (</a:t>
            </a:r>
            <a:r>
              <a:rPr lang="en-US" dirty="0" err="1" smtClean="0"/>
              <a:t>dasein</a:t>
            </a:r>
            <a:r>
              <a:rPr lang="en-US" dirty="0" smtClean="0"/>
              <a:t>) </a:t>
            </a:r>
            <a:r>
              <a:rPr lang="en-US" dirty="0" err="1"/>
              <a:t>adalah</a:t>
            </a:r>
            <a:r>
              <a:rPr lang="en-US" dirty="0"/>
              <a:t> </a:t>
            </a:r>
            <a:r>
              <a:rPr lang="en-US" dirty="0" err="1"/>
              <a:t>jenis</a:t>
            </a:r>
            <a:r>
              <a:rPr lang="en-US" dirty="0"/>
              <a:t> </a:t>
            </a:r>
            <a:r>
              <a:rPr lang="en-US" dirty="0" err="1"/>
              <a:t>makhluk</a:t>
            </a:r>
            <a:r>
              <a:rPr lang="en-US" dirty="0"/>
              <a:t> yang </a:t>
            </a:r>
            <a:r>
              <a:rPr lang="en-US" dirty="0" err="1"/>
              <a:t>mampu</a:t>
            </a:r>
            <a:r>
              <a:rPr lang="en-US" dirty="0"/>
              <a:t> </a:t>
            </a:r>
            <a:r>
              <a:rPr lang="en-US" dirty="0" err="1"/>
              <a:t>mengajukan</a:t>
            </a:r>
            <a:r>
              <a:rPr lang="en-US" dirty="0"/>
              <a:t> </a:t>
            </a:r>
            <a:r>
              <a:rPr lang="en-US" dirty="0" err="1"/>
              <a:t>pertanyaan</a:t>
            </a:r>
            <a:r>
              <a:rPr lang="en-US" dirty="0"/>
              <a:t> </a:t>
            </a:r>
            <a:r>
              <a:rPr lang="en-US" dirty="0" err="1"/>
              <a:t>tentang</a:t>
            </a:r>
            <a:r>
              <a:rPr lang="en-US" dirty="0"/>
              <a:t> </a:t>
            </a:r>
            <a:r>
              <a:rPr lang="en-US" dirty="0" err="1"/>
              <a:t>makna</a:t>
            </a:r>
            <a:r>
              <a:rPr lang="en-US" dirty="0"/>
              <a:t> </a:t>
            </a:r>
            <a:r>
              <a:rPr lang="en-US" dirty="0" err="1"/>
              <a:t>keberadaan</a:t>
            </a:r>
            <a:r>
              <a:rPr lang="en-US" dirty="0" smtClean="0"/>
              <a:t>. (Wikipedia).</a:t>
            </a:r>
            <a:endParaRPr lang="en-US" dirty="0"/>
          </a:p>
        </p:txBody>
      </p:sp>
      <p:pic>
        <p:nvPicPr>
          <p:cNvPr id="4098" name="Picture 2" descr="Philosopher Martin Heidegger's Nazi legacy and its influen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2054" y="1743560"/>
            <a:ext cx="3654467" cy="487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211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US" dirty="0" err="1" smtClean="0"/>
              <a:t>Maha</a:t>
            </a:r>
            <a:r>
              <a:rPr lang="en-US" dirty="0" smtClean="0"/>
              <a:t> </a:t>
            </a:r>
            <a:r>
              <a:rPr lang="en-US" dirty="0" err="1" smtClean="0"/>
              <a:t>Akhir</a:t>
            </a:r>
            <a:endParaRPr lang="en-US" dirty="0"/>
          </a:p>
        </p:txBody>
      </p:sp>
      <p:sp>
        <p:nvSpPr>
          <p:cNvPr id="4" name="Rectangle 3"/>
          <p:cNvSpPr/>
          <p:nvPr/>
        </p:nvSpPr>
        <p:spPr>
          <a:xfrm>
            <a:off x="726500" y="3951268"/>
            <a:ext cx="6757142" cy="2462213"/>
          </a:xfrm>
          <a:prstGeom prst="rect">
            <a:avLst/>
          </a:prstGeom>
        </p:spPr>
        <p:txBody>
          <a:bodyPr wrap="square">
            <a:spAutoFit/>
          </a:bodyPr>
          <a:lstStyle/>
          <a:p>
            <a:r>
              <a:rPr lang="en-US" dirty="0" err="1"/>
              <a:t>Saya</a:t>
            </a:r>
            <a:r>
              <a:rPr lang="en-US" dirty="0"/>
              <a:t> </a:t>
            </a:r>
            <a:r>
              <a:rPr lang="en-US" dirty="0" err="1"/>
              <a:t>akan</a:t>
            </a:r>
            <a:r>
              <a:rPr lang="en-US" dirty="0"/>
              <a:t> </a:t>
            </a:r>
            <a:r>
              <a:rPr lang="en-US" dirty="0" err="1"/>
              <a:t>menunjukkan</a:t>
            </a:r>
            <a:r>
              <a:rPr lang="en-US" dirty="0"/>
              <a:t> </a:t>
            </a:r>
            <a:r>
              <a:rPr lang="en-US" dirty="0" smtClean="0"/>
              <a:t>(</a:t>
            </a:r>
            <a:r>
              <a:rPr lang="en-US" dirty="0" err="1" smtClean="0"/>
              <a:t>Tuhan</a:t>
            </a:r>
            <a:r>
              <a:rPr lang="en-US" dirty="0" smtClean="0"/>
              <a:t> </a:t>
            </a:r>
            <a:r>
              <a:rPr lang="en-US" dirty="0" err="1" smtClean="0"/>
              <a:t>Maha</a:t>
            </a:r>
            <a:r>
              <a:rPr lang="en-US" dirty="0" smtClean="0"/>
              <a:t> </a:t>
            </a:r>
            <a:r>
              <a:rPr lang="en-US" dirty="0" err="1" smtClean="0"/>
              <a:t>Akhir</a:t>
            </a:r>
            <a:r>
              <a:rPr lang="en-US" dirty="0" smtClean="0"/>
              <a:t>) </a:t>
            </a:r>
            <a:r>
              <a:rPr lang="en-US" dirty="0" err="1"/>
              <a:t>bahwa</a:t>
            </a:r>
            <a:r>
              <a:rPr lang="en-US" dirty="0"/>
              <a:t> Contributions to Philosophy </a:t>
            </a:r>
            <a:r>
              <a:rPr lang="en-US" dirty="0" err="1"/>
              <a:t>menyampaikan</a:t>
            </a:r>
            <a:r>
              <a:rPr lang="en-US" dirty="0"/>
              <a:t> "</a:t>
            </a:r>
            <a:r>
              <a:rPr lang="en-US" dirty="0" err="1"/>
              <a:t>pengalaman</a:t>
            </a:r>
            <a:r>
              <a:rPr lang="en-US" dirty="0"/>
              <a:t> </a:t>
            </a:r>
            <a:r>
              <a:rPr lang="en-US" dirty="0" err="1"/>
              <a:t>mendalam</a:t>
            </a:r>
            <a:r>
              <a:rPr lang="en-US" dirty="0"/>
              <a:t>" Heidegger. "</a:t>
            </a:r>
            <a:r>
              <a:rPr lang="en-US" sz="2800" dirty="0" err="1">
                <a:solidFill>
                  <a:srgbClr val="FFFF00"/>
                </a:solidFill>
              </a:rPr>
              <a:t>Pengalaman</a:t>
            </a:r>
            <a:r>
              <a:rPr lang="en-US" sz="2800" dirty="0">
                <a:solidFill>
                  <a:srgbClr val="FFFF00"/>
                </a:solidFill>
              </a:rPr>
              <a:t> </a:t>
            </a:r>
            <a:r>
              <a:rPr lang="en-US" sz="2800" dirty="0" err="1">
                <a:solidFill>
                  <a:srgbClr val="FFFF00"/>
                </a:solidFill>
              </a:rPr>
              <a:t>mendalam</a:t>
            </a:r>
            <a:r>
              <a:rPr lang="en-US" dirty="0"/>
              <a:t>" </a:t>
            </a:r>
            <a:r>
              <a:rPr lang="en-US" dirty="0" err="1"/>
              <a:t>ini</a:t>
            </a:r>
            <a:r>
              <a:rPr lang="en-US" dirty="0"/>
              <a:t> </a:t>
            </a:r>
            <a:r>
              <a:rPr lang="en-US" dirty="0" err="1"/>
              <a:t>mengandung</a:t>
            </a:r>
            <a:r>
              <a:rPr lang="en-US" dirty="0"/>
              <a:t> </a:t>
            </a:r>
            <a:r>
              <a:rPr lang="en-US" dirty="0" err="1"/>
              <a:t>beberapa</a:t>
            </a:r>
            <a:r>
              <a:rPr lang="en-US" dirty="0"/>
              <a:t> </a:t>
            </a:r>
            <a:r>
              <a:rPr lang="en-US" dirty="0" err="1"/>
              <a:t>momen</a:t>
            </a:r>
            <a:r>
              <a:rPr lang="en-US" dirty="0"/>
              <a:t> </a:t>
            </a:r>
            <a:r>
              <a:rPr lang="en-US" dirty="0" err="1"/>
              <a:t>kunci</a:t>
            </a:r>
            <a:r>
              <a:rPr lang="en-US" dirty="0"/>
              <a:t>: </a:t>
            </a:r>
            <a:r>
              <a:rPr lang="en-US" dirty="0" err="1"/>
              <a:t>kesunyian</a:t>
            </a:r>
            <a:r>
              <a:rPr lang="en-US" dirty="0"/>
              <a:t>, </a:t>
            </a:r>
            <a:r>
              <a:rPr lang="en-US" dirty="0" err="1"/>
              <a:t>keheningan</a:t>
            </a:r>
            <a:r>
              <a:rPr lang="en-US" dirty="0"/>
              <a:t>, </a:t>
            </a:r>
            <a:r>
              <a:rPr lang="en-US" dirty="0" err="1" smtClean="0"/>
              <a:t>diam</a:t>
            </a:r>
            <a:r>
              <a:rPr lang="en-US" dirty="0" smtClean="0"/>
              <a:t>, </a:t>
            </a:r>
            <a:r>
              <a:rPr lang="en-US" dirty="0" err="1"/>
              <a:t>dan</a:t>
            </a:r>
            <a:r>
              <a:rPr lang="en-US" dirty="0"/>
              <a:t> </a:t>
            </a:r>
            <a:r>
              <a:rPr lang="en-US" dirty="0" err="1"/>
              <a:t>pengendalian</a:t>
            </a:r>
            <a:r>
              <a:rPr lang="en-US" dirty="0"/>
              <a:t> </a:t>
            </a:r>
            <a:r>
              <a:rPr lang="en-US" dirty="0" err="1"/>
              <a:t>diri</a:t>
            </a:r>
            <a:r>
              <a:rPr lang="en-US" dirty="0" smtClean="0"/>
              <a:t>.</a:t>
            </a:r>
          </a:p>
          <a:p>
            <a:endParaRPr lang="en-US" dirty="0"/>
          </a:p>
          <a:p>
            <a:r>
              <a:rPr lang="en-US" dirty="0" smtClean="0"/>
              <a:t>The Last God </a:t>
            </a:r>
            <a:r>
              <a:rPr lang="en-US" dirty="0" err="1" smtClean="0"/>
              <a:t>terbit</a:t>
            </a:r>
            <a:r>
              <a:rPr lang="en-US" dirty="0" smtClean="0"/>
              <a:t> 1990an, </a:t>
            </a:r>
            <a:r>
              <a:rPr lang="en-US" dirty="0" err="1" smtClean="0"/>
              <a:t>setelah</a:t>
            </a:r>
            <a:r>
              <a:rPr lang="en-US" dirty="0" smtClean="0"/>
              <a:t> Heidegger </a:t>
            </a:r>
            <a:r>
              <a:rPr lang="en-US" dirty="0" err="1" smtClean="0"/>
              <a:t>wafat</a:t>
            </a:r>
            <a:r>
              <a:rPr lang="en-US" dirty="0" smtClean="0"/>
              <a:t>, </a:t>
            </a:r>
            <a:r>
              <a:rPr lang="en-US" dirty="0" err="1" smtClean="0"/>
              <a:t>sesuai</a:t>
            </a:r>
            <a:r>
              <a:rPr lang="en-US" dirty="0" smtClean="0"/>
              <a:t> </a:t>
            </a:r>
            <a:r>
              <a:rPr lang="en-US" dirty="0" err="1" smtClean="0"/>
              <a:t>wasiat</a:t>
            </a:r>
            <a:r>
              <a:rPr lang="en-US" dirty="0" smtClean="0"/>
              <a:t>. </a:t>
            </a:r>
            <a:r>
              <a:rPr lang="en-US" dirty="0" err="1" smtClean="0"/>
              <a:t>Kajiannya</a:t>
            </a:r>
            <a:r>
              <a:rPr lang="en-US" dirty="0" smtClean="0"/>
              <a:t> </a:t>
            </a:r>
            <a:r>
              <a:rPr lang="en-US" dirty="0" err="1" smtClean="0"/>
              <a:t>berlangsung</a:t>
            </a:r>
            <a:r>
              <a:rPr lang="en-US" smtClean="0"/>
              <a:t> 1936-1938.</a:t>
            </a:r>
            <a:endParaRPr lang="en-US" dirty="0"/>
          </a:p>
        </p:txBody>
      </p:sp>
      <p:sp>
        <p:nvSpPr>
          <p:cNvPr id="5" name="Rectangle 4"/>
          <p:cNvSpPr/>
          <p:nvPr/>
        </p:nvSpPr>
        <p:spPr>
          <a:xfrm>
            <a:off x="726500" y="2164090"/>
            <a:ext cx="6757142" cy="1200329"/>
          </a:xfrm>
          <a:prstGeom prst="rect">
            <a:avLst/>
          </a:prstGeom>
        </p:spPr>
        <p:txBody>
          <a:bodyPr wrap="square">
            <a:spAutoFit/>
          </a:bodyPr>
          <a:lstStyle/>
          <a:p>
            <a:r>
              <a:rPr lang="en-US" dirty="0"/>
              <a:t>I will show (The Last God) that Contributions to Philosophy conveys Heidegger’s “deep experience”. This “deep experience” contains several key moments: solitude, stillness, silence and restraint</a:t>
            </a:r>
            <a:r>
              <a:rPr lang="en-US" dirty="0" smtClean="0"/>
              <a:t>. (mdpi.com)</a:t>
            </a:r>
            <a:endParaRPr lang="en-US" dirty="0"/>
          </a:p>
        </p:txBody>
      </p:sp>
      <p:pic>
        <p:nvPicPr>
          <p:cNvPr id="5122" name="Picture 2" descr="Heidegger's Gods: An Ecofeminist Perspective - 97817866024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2981" y="2142398"/>
            <a:ext cx="3000375"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1936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a:t>
            </a:r>
            <a:r>
              <a:rPr lang="en-US" dirty="0" err="1" smtClean="0"/>
              <a:t>Tuhan</a:t>
            </a:r>
            <a:r>
              <a:rPr lang="en-US" dirty="0" smtClean="0"/>
              <a:t> </a:t>
            </a:r>
            <a:r>
              <a:rPr lang="en-US" dirty="0" err="1" smtClean="0"/>
              <a:t>versi</a:t>
            </a:r>
            <a:r>
              <a:rPr lang="en-US" dirty="0" smtClean="0"/>
              <a:t> Nietzsche</a:t>
            </a:r>
            <a:endParaRPr lang="en-US" dirty="0"/>
          </a:p>
        </p:txBody>
      </p:sp>
      <p:sp>
        <p:nvSpPr>
          <p:cNvPr id="4" name="Rectangle 3"/>
          <p:cNvSpPr/>
          <p:nvPr/>
        </p:nvSpPr>
        <p:spPr>
          <a:xfrm>
            <a:off x="726500" y="3951268"/>
            <a:ext cx="6757142" cy="2462213"/>
          </a:xfrm>
          <a:prstGeom prst="rect">
            <a:avLst/>
          </a:prstGeom>
        </p:spPr>
        <p:txBody>
          <a:bodyPr wrap="square">
            <a:spAutoFit/>
          </a:bodyPr>
          <a:lstStyle/>
          <a:p>
            <a:r>
              <a:rPr lang="en-US" dirty="0" err="1"/>
              <a:t>Identitas</a:t>
            </a:r>
            <a:r>
              <a:rPr lang="en-US" dirty="0"/>
              <a:t> </a:t>
            </a:r>
            <a:r>
              <a:rPr lang="en-US" dirty="0" err="1"/>
              <a:t>dan</a:t>
            </a:r>
            <a:r>
              <a:rPr lang="en-US" dirty="0"/>
              <a:t> </a:t>
            </a:r>
            <a:r>
              <a:rPr lang="en-US" dirty="0" err="1"/>
              <a:t>Perbedaan</a:t>
            </a:r>
            <a:r>
              <a:rPr lang="en-US" dirty="0"/>
              <a:t> </a:t>
            </a:r>
            <a:r>
              <a:rPr lang="en-US" dirty="0" err="1"/>
              <a:t>terdiri</a:t>
            </a:r>
            <a:r>
              <a:rPr lang="en-US" dirty="0"/>
              <a:t> </a:t>
            </a:r>
            <a:r>
              <a:rPr lang="en-US" dirty="0" err="1"/>
              <a:t>dari</a:t>
            </a:r>
            <a:r>
              <a:rPr lang="en-US" dirty="0"/>
              <a:t> </a:t>
            </a:r>
            <a:r>
              <a:rPr lang="en-US" dirty="0" err="1"/>
              <a:t>terjemahan</a:t>
            </a:r>
            <a:r>
              <a:rPr lang="en-US" dirty="0"/>
              <a:t> </a:t>
            </a:r>
            <a:r>
              <a:rPr lang="en-US" dirty="0" err="1"/>
              <a:t>bahasa</a:t>
            </a:r>
            <a:r>
              <a:rPr lang="en-US" dirty="0"/>
              <a:t> </a:t>
            </a:r>
            <a:r>
              <a:rPr lang="en-US" dirty="0" err="1"/>
              <a:t>Inggris</a:t>
            </a:r>
            <a:r>
              <a:rPr lang="en-US" dirty="0"/>
              <a:t> </a:t>
            </a:r>
            <a:r>
              <a:rPr lang="en-US" dirty="0" err="1"/>
              <a:t>dan</a:t>
            </a:r>
            <a:r>
              <a:rPr lang="en-US" dirty="0"/>
              <a:t> </a:t>
            </a:r>
            <a:r>
              <a:rPr lang="en-US" dirty="0" err="1"/>
              <a:t>versi</a:t>
            </a:r>
            <a:r>
              <a:rPr lang="en-US" dirty="0"/>
              <a:t> </a:t>
            </a:r>
            <a:r>
              <a:rPr lang="en-US" dirty="0" err="1"/>
              <a:t>asli</a:t>
            </a:r>
            <a:r>
              <a:rPr lang="en-US" dirty="0"/>
              <a:t> </a:t>
            </a:r>
            <a:r>
              <a:rPr lang="en-US" dirty="0" err="1"/>
              <a:t>bahasa</a:t>
            </a:r>
            <a:r>
              <a:rPr lang="en-US" dirty="0"/>
              <a:t> </a:t>
            </a:r>
            <a:r>
              <a:rPr lang="en-US" dirty="0" err="1"/>
              <a:t>Jerman</a:t>
            </a:r>
            <a:r>
              <a:rPr lang="en-US" dirty="0"/>
              <a:t> </a:t>
            </a:r>
            <a:r>
              <a:rPr lang="en-US" dirty="0" err="1"/>
              <a:t>dari</a:t>
            </a:r>
            <a:r>
              <a:rPr lang="en-US" dirty="0"/>
              <a:t> </a:t>
            </a:r>
            <a:r>
              <a:rPr lang="en-US" dirty="0" err="1"/>
              <a:t>dua</a:t>
            </a:r>
            <a:r>
              <a:rPr lang="en-US" dirty="0"/>
              <a:t> </a:t>
            </a:r>
            <a:r>
              <a:rPr lang="en-US" dirty="0" err="1"/>
              <a:t>ceramah</a:t>
            </a:r>
            <a:r>
              <a:rPr lang="en-US" dirty="0"/>
              <a:t> yang </a:t>
            </a:r>
            <a:r>
              <a:rPr lang="en-US" dirty="0" err="1"/>
              <a:t>kurang</a:t>
            </a:r>
            <a:r>
              <a:rPr lang="en-US" dirty="0"/>
              <a:t> </a:t>
            </a:r>
            <a:r>
              <a:rPr lang="en-US" dirty="0" err="1"/>
              <a:t>dikenal</a:t>
            </a:r>
            <a:r>
              <a:rPr lang="en-US" dirty="0"/>
              <a:t> yang </a:t>
            </a:r>
            <a:r>
              <a:rPr lang="en-US" dirty="0" err="1"/>
              <a:t>disampaikan</a:t>
            </a:r>
            <a:r>
              <a:rPr lang="en-US" dirty="0"/>
              <a:t> </a:t>
            </a:r>
            <a:r>
              <a:rPr lang="en-US" dirty="0" err="1"/>
              <a:t>pada</a:t>
            </a:r>
            <a:r>
              <a:rPr lang="en-US" dirty="0"/>
              <a:t> </a:t>
            </a:r>
            <a:r>
              <a:rPr lang="en-US" dirty="0" err="1"/>
              <a:t>tahun</a:t>
            </a:r>
            <a:r>
              <a:rPr lang="en-US" dirty="0"/>
              <a:t> 1957 </a:t>
            </a:r>
            <a:r>
              <a:rPr lang="en-US" dirty="0" err="1"/>
              <a:t>oleh</a:t>
            </a:r>
            <a:r>
              <a:rPr lang="en-US" dirty="0"/>
              <a:t> Martin Heidegger, "</a:t>
            </a:r>
            <a:r>
              <a:rPr lang="en-US" sz="2800" dirty="0" err="1">
                <a:solidFill>
                  <a:srgbClr val="FFFF00"/>
                </a:solidFill>
              </a:rPr>
              <a:t>Prinsip</a:t>
            </a:r>
            <a:r>
              <a:rPr lang="en-US" sz="2800" dirty="0">
                <a:solidFill>
                  <a:srgbClr val="FFFF00"/>
                </a:solidFill>
              </a:rPr>
              <a:t> </a:t>
            </a:r>
            <a:r>
              <a:rPr lang="en-US" sz="2800" dirty="0" err="1">
                <a:solidFill>
                  <a:srgbClr val="FFFF00"/>
                </a:solidFill>
              </a:rPr>
              <a:t>Identitas</a:t>
            </a:r>
            <a:r>
              <a:rPr lang="en-US" dirty="0"/>
              <a:t>" </a:t>
            </a:r>
            <a:r>
              <a:rPr lang="en-US" dirty="0" err="1"/>
              <a:t>dan</a:t>
            </a:r>
            <a:r>
              <a:rPr lang="en-US" dirty="0"/>
              <a:t> "</a:t>
            </a:r>
            <a:r>
              <a:rPr lang="en-US" dirty="0" err="1"/>
              <a:t>Konstitusi</a:t>
            </a:r>
            <a:r>
              <a:rPr lang="en-US" dirty="0"/>
              <a:t> Onto-</a:t>
            </a:r>
            <a:r>
              <a:rPr lang="en-US" dirty="0" err="1"/>
              <a:t>teologis</a:t>
            </a:r>
            <a:r>
              <a:rPr lang="en-US" dirty="0"/>
              <a:t> </a:t>
            </a:r>
            <a:r>
              <a:rPr lang="en-US" dirty="0" err="1"/>
              <a:t>Metafisika</a:t>
            </a:r>
            <a:r>
              <a:rPr lang="en-US" dirty="0" smtClean="0"/>
              <a:t>.“</a:t>
            </a:r>
          </a:p>
          <a:p>
            <a:endParaRPr lang="en-US" dirty="0"/>
          </a:p>
          <a:p>
            <a:r>
              <a:rPr lang="en-US" dirty="0" err="1" smtClean="0"/>
              <a:t>Bagi</a:t>
            </a:r>
            <a:r>
              <a:rPr lang="en-US" dirty="0" smtClean="0"/>
              <a:t> Heidegger, </a:t>
            </a:r>
            <a:r>
              <a:rPr lang="en-US" dirty="0" err="1" smtClean="0"/>
              <a:t>Tuhan-nya</a:t>
            </a:r>
            <a:r>
              <a:rPr lang="en-US" dirty="0" smtClean="0"/>
              <a:t> Nietzsche </a:t>
            </a:r>
            <a:r>
              <a:rPr lang="en-US" dirty="0" err="1" smtClean="0"/>
              <a:t>lebih</a:t>
            </a:r>
            <a:r>
              <a:rPr lang="en-US" dirty="0" smtClean="0"/>
              <a:t> </a:t>
            </a:r>
            <a:r>
              <a:rPr lang="en-US" dirty="0" err="1" smtClean="0"/>
              <a:t>bagus</a:t>
            </a:r>
            <a:r>
              <a:rPr lang="en-US" dirty="0" smtClean="0"/>
              <a:t> </a:t>
            </a:r>
            <a:r>
              <a:rPr lang="en-US" dirty="0" err="1" smtClean="0"/>
              <a:t>dari</a:t>
            </a:r>
            <a:r>
              <a:rPr lang="en-US" dirty="0" smtClean="0"/>
              <a:t> </a:t>
            </a:r>
            <a:r>
              <a:rPr lang="en-US" dirty="0" err="1" smtClean="0"/>
              <a:t>Tuhan</a:t>
            </a:r>
            <a:r>
              <a:rPr lang="en-US" dirty="0" smtClean="0"/>
              <a:t> </a:t>
            </a:r>
            <a:r>
              <a:rPr lang="en-US" dirty="0" err="1" smtClean="0"/>
              <a:t>metafisika</a:t>
            </a:r>
            <a:r>
              <a:rPr lang="en-US" dirty="0" smtClean="0"/>
              <a:t> </a:t>
            </a:r>
            <a:r>
              <a:rPr lang="en-US" dirty="0" err="1" smtClean="0"/>
              <a:t>filsafat</a:t>
            </a:r>
            <a:r>
              <a:rPr lang="en-US" dirty="0" smtClean="0"/>
              <a:t>. </a:t>
            </a:r>
            <a:endParaRPr lang="en-US" dirty="0"/>
          </a:p>
        </p:txBody>
      </p:sp>
      <p:sp>
        <p:nvSpPr>
          <p:cNvPr id="5" name="Rectangle 4"/>
          <p:cNvSpPr/>
          <p:nvPr/>
        </p:nvSpPr>
        <p:spPr>
          <a:xfrm>
            <a:off x="726500" y="2164090"/>
            <a:ext cx="6757142" cy="1477328"/>
          </a:xfrm>
          <a:prstGeom prst="rect">
            <a:avLst/>
          </a:prstGeom>
        </p:spPr>
        <p:txBody>
          <a:bodyPr wrap="square">
            <a:spAutoFit/>
          </a:bodyPr>
          <a:lstStyle/>
          <a:p>
            <a:r>
              <a:rPr lang="en-US" dirty="0"/>
              <a:t>Identity and Difference consists of English translations and the original German versions of two little-known lectures given in 1957 by Martin Heidegger, "The Principle of Identity" and "The Onto-</a:t>
            </a:r>
            <a:r>
              <a:rPr lang="en-US" dirty="0" err="1"/>
              <a:t>theo</a:t>
            </a:r>
            <a:r>
              <a:rPr lang="en-US" dirty="0"/>
              <a:t>-logical Constitution of Metaphysics</a:t>
            </a:r>
            <a:r>
              <a:rPr lang="en-US" dirty="0" smtClean="0"/>
              <a:t>.“ (Goodreads.com)</a:t>
            </a:r>
            <a:endParaRPr lang="en-US" dirty="0"/>
          </a:p>
        </p:txBody>
      </p:sp>
      <p:pic>
        <p:nvPicPr>
          <p:cNvPr id="6146" name="Picture 2" descr="Amazon.com: Identity and Difference: 9780226323787: Heidegger, Martin,  Stambaugh, Joan: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2060" y="1756610"/>
            <a:ext cx="3255360" cy="4953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8561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US" dirty="0" err="1" smtClean="0"/>
              <a:t>Prapat</a:t>
            </a:r>
            <a:endParaRPr lang="en-US" dirty="0"/>
          </a:p>
        </p:txBody>
      </p:sp>
      <p:sp>
        <p:nvSpPr>
          <p:cNvPr id="4" name="Rectangle 3"/>
          <p:cNvSpPr/>
          <p:nvPr/>
        </p:nvSpPr>
        <p:spPr>
          <a:xfrm>
            <a:off x="726499" y="3951268"/>
            <a:ext cx="7250437" cy="2185214"/>
          </a:xfrm>
          <a:prstGeom prst="rect">
            <a:avLst/>
          </a:prstGeom>
        </p:spPr>
        <p:txBody>
          <a:bodyPr wrap="square">
            <a:spAutoFit/>
          </a:bodyPr>
          <a:lstStyle/>
          <a:p>
            <a:r>
              <a:rPr lang="en-US" dirty="0" err="1"/>
              <a:t>Empat</a:t>
            </a:r>
            <a:r>
              <a:rPr lang="en-US" dirty="0"/>
              <a:t> </a:t>
            </a:r>
            <a:r>
              <a:rPr lang="en-US" dirty="0" err="1"/>
              <a:t>hal</a:t>
            </a:r>
            <a:r>
              <a:rPr lang="en-US" dirty="0"/>
              <a:t> (das </a:t>
            </a:r>
            <a:r>
              <a:rPr lang="en-US" dirty="0" err="1" smtClean="0"/>
              <a:t>Geviert</a:t>
            </a:r>
            <a:r>
              <a:rPr lang="en-US" dirty="0" smtClean="0"/>
              <a:t>; </a:t>
            </a:r>
            <a:r>
              <a:rPr lang="en-US" dirty="0" err="1" smtClean="0"/>
              <a:t>Prapat</a:t>
            </a:r>
            <a:r>
              <a:rPr lang="en-US" dirty="0" smtClean="0"/>
              <a:t>) </a:t>
            </a:r>
            <a:r>
              <a:rPr lang="en-US" dirty="0" err="1"/>
              <a:t>adalah</a:t>
            </a:r>
            <a:r>
              <a:rPr lang="en-US" dirty="0"/>
              <a:t> </a:t>
            </a:r>
            <a:r>
              <a:rPr lang="en-US" dirty="0" err="1"/>
              <a:t>pemikiran</a:t>
            </a:r>
            <a:r>
              <a:rPr lang="en-US" dirty="0"/>
              <a:t> </a:t>
            </a:r>
            <a:r>
              <a:rPr lang="en-US" dirty="0" err="1"/>
              <a:t>tentang</a:t>
            </a:r>
            <a:r>
              <a:rPr lang="en-US" dirty="0"/>
              <a:t> </a:t>
            </a:r>
            <a:r>
              <a:rPr lang="en-US" dirty="0" err="1"/>
              <a:t>berbagai</a:t>
            </a:r>
            <a:r>
              <a:rPr lang="en-US" dirty="0"/>
              <a:t> </a:t>
            </a:r>
            <a:r>
              <a:rPr lang="en-US" dirty="0" err="1"/>
              <a:t>hal</a:t>
            </a:r>
            <a:r>
              <a:rPr lang="en-US" dirty="0"/>
              <a:t>. </a:t>
            </a:r>
            <a:r>
              <a:rPr lang="en-US" dirty="0" err="1"/>
              <a:t>Empat</a:t>
            </a:r>
            <a:r>
              <a:rPr lang="en-US" dirty="0"/>
              <a:t> </a:t>
            </a:r>
            <a:r>
              <a:rPr lang="en-US" dirty="0" err="1"/>
              <a:t>hal</a:t>
            </a:r>
            <a:r>
              <a:rPr lang="en-US" dirty="0"/>
              <a:t> </a:t>
            </a:r>
            <a:r>
              <a:rPr lang="en-US" dirty="0" err="1"/>
              <a:t>tersebut</a:t>
            </a:r>
            <a:r>
              <a:rPr lang="en-US" dirty="0"/>
              <a:t> </a:t>
            </a:r>
            <a:r>
              <a:rPr lang="en-US" dirty="0" err="1"/>
              <a:t>menamai</a:t>
            </a:r>
            <a:r>
              <a:rPr lang="en-US" dirty="0"/>
              <a:t> “</a:t>
            </a:r>
            <a:r>
              <a:rPr lang="en-US" dirty="0" err="1"/>
              <a:t>kumpulan</a:t>
            </a:r>
            <a:r>
              <a:rPr lang="en-US" dirty="0"/>
              <a:t>” </a:t>
            </a:r>
            <a:r>
              <a:rPr lang="en-US" dirty="0" err="1"/>
              <a:t>bumi</a:t>
            </a:r>
            <a:r>
              <a:rPr lang="en-US" dirty="0"/>
              <a:t>, </a:t>
            </a:r>
            <a:r>
              <a:rPr lang="en-US" dirty="0" err="1"/>
              <a:t>langit</a:t>
            </a:r>
            <a:r>
              <a:rPr lang="en-US" dirty="0"/>
              <a:t>, </a:t>
            </a:r>
            <a:r>
              <a:rPr lang="en-US" dirty="0" err="1"/>
              <a:t>manusia</a:t>
            </a:r>
            <a:r>
              <a:rPr lang="en-US" dirty="0"/>
              <a:t>, </a:t>
            </a:r>
            <a:r>
              <a:rPr lang="en-US" dirty="0" err="1"/>
              <a:t>dan</a:t>
            </a:r>
            <a:r>
              <a:rPr lang="en-US" dirty="0"/>
              <a:t> </a:t>
            </a:r>
            <a:r>
              <a:rPr lang="en-US" dirty="0" err="1" smtClean="0"/>
              <a:t>Tuhan</a:t>
            </a:r>
            <a:r>
              <a:rPr lang="en-US" dirty="0" smtClean="0"/>
              <a:t> </a:t>
            </a:r>
            <a:r>
              <a:rPr lang="en-US" dirty="0"/>
              <a:t>yang </a:t>
            </a:r>
            <a:r>
              <a:rPr lang="en-US" dirty="0" err="1"/>
              <a:t>menjadi</a:t>
            </a:r>
            <a:r>
              <a:rPr lang="en-US" dirty="0"/>
              <a:t> </a:t>
            </a:r>
            <a:r>
              <a:rPr lang="en-US" dirty="0" err="1"/>
              <a:t>dasar</a:t>
            </a:r>
            <a:r>
              <a:rPr lang="en-US" dirty="0"/>
              <a:t> </a:t>
            </a:r>
            <a:r>
              <a:rPr lang="en-US" dirty="0" err="1"/>
              <a:t>bagi</a:t>
            </a:r>
            <a:r>
              <a:rPr lang="en-US" dirty="0"/>
              <a:t> Heidegger. </a:t>
            </a:r>
            <a:r>
              <a:rPr lang="en-US" dirty="0" err="1"/>
              <a:t>Pada</a:t>
            </a:r>
            <a:r>
              <a:rPr lang="en-US" dirty="0"/>
              <a:t> </a:t>
            </a:r>
            <a:r>
              <a:rPr lang="en-US" dirty="0" err="1"/>
              <a:t>akhir</a:t>
            </a:r>
            <a:r>
              <a:rPr lang="en-US" dirty="0"/>
              <a:t> </a:t>
            </a:r>
            <a:r>
              <a:rPr lang="en-US" dirty="0" err="1"/>
              <a:t>tahun</a:t>
            </a:r>
            <a:r>
              <a:rPr lang="en-US" dirty="0"/>
              <a:t> 1940-an, </a:t>
            </a:r>
            <a:r>
              <a:rPr lang="en-US" dirty="0" err="1"/>
              <a:t>saat</a:t>
            </a:r>
            <a:r>
              <a:rPr lang="en-US" dirty="0"/>
              <a:t> </a:t>
            </a:r>
            <a:r>
              <a:rPr lang="en-US" dirty="0" err="1"/>
              <a:t>beroperasi</a:t>
            </a:r>
            <a:r>
              <a:rPr lang="en-US" dirty="0"/>
              <a:t> di </a:t>
            </a:r>
            <a:r>
              <a:rPr lang="en-US" dirty="0" err="1"/>
              <a:t>bawah</a:t>
            </a:r>
            <a:r>
              <a:rPr lang="en-US" dirty="0"/>
              <a:t> </a:t>
            </a:r>
            <a:r>
              <a:rPr lang="en-US" dirty="0" err="1"/>
              <a:t>larangan</a:t>
            </a:r>
            <a:r>
              <a:rPr lang="en-US" dirty="0"/>
              <a:t> </a:t>
            </a:r>
            <a:r>
              <a:rPr lang="en-US" dirty="0" err="1"/>
              <a:t>mengajar</a:t>
            </a:r>
            <a:r>
              <a:rPr lang="en-US" dirty="0"/>
              <a:t> yang </a:t>
            </a:r>
            <a:r>
              <a:rPr lang="en-US" dirty="0" err="1"/>
              <a:t>diberlakukan</a:t>
            </a:r>
            <a:r>
              <a:rPr lang="en-US" dirty="0"/>
              <a:t> </a:t>
            </a:r>
            <a:r>
              <a:rPr lang="en-US" dirty="0" err="1"/>
              <a:t>oleh</a:t>
            </a:r>
            <a:r>
              <a:rPr lang="en-US" dirty="0"/>
              <a:t> </a:t>
            </a:r>
            <a:r>
              <a:rPr lang="en-US" dirty="0" err="1"/>
              <a:t>otoritas</a:t>
            </a:r>
            <a:r>
              <a:rPr lang="en-US" dirty="0"/>
              <a:t> </a:t>
            </a:r>
            <a:r>
              <a:rPr lang="en-US" dirty="0" err="1"/>
              <a:t>Prancis</a:t>
            </a:r>
            <a:r>
              <a:rPr lang="en-US" dirty="0"/>
              <a:t> </a:t>
            </a:r>
            <a:r>
              <a:rPr lang="en-US" dirty="0" err="1"/>
              <a:t>setelah</a:t>
            </a:r>
            <a:r>
              <a:rPr lang="en-US" dirty="0"/>
              <a:t> </a:t>
            </a:r>
            <a:r>
              <a:rPr lang="en-US" dirty="0" err="1"/>
              <a:t>Perang</a:t>
            </a:r>
            <a:r>
              <a:rPr lang="en-US" dirty="0"/>
              <a:t> </a:t>
            </a:r>
            <a:r>
              <a:rPr lang="en-US" dirty="0" err="1"/>
              <a:t>Dunia</a:t>
            </a:r>
            <a:r>
              <a:rPr lang="en-US" dirty="0"/>
              <a:t> </a:t>
            </a:r>
            <a:r>
              <a:rPr lang="en-US" dirty="0" err="1"/>
              <a:t>Kedua</a:t>
            </a:r>
            <a:r>
              <a:rPr lang="en-US" dirty="0"/>
              <a:t>, Heidegger </a:t>
            </a:r>
            <a:r>
              <a:rPr lang="en-US" dirty="0" err="1"/>
              <a:t>mengajukan</a:t>
            </a:r>
            <a:r>
              <a:rPr lang="en-US" dirty="0"/>
              <a:t> “</a:t>
            </a:r>
            <a:r>
              <a:rPr lang="en-US" sz="2800" dirty="0" err="1">
                <a:solidFill>
                  <a:srgbClr val="FFFF00"/>
                </a:solidFill>
              </a:rPr>
              <a:t>pernyataan</a:t>
            </a:r>
            <a:r>
              <a:rPr lang="en-US" sz="2800" dirty="0">
                <a:solidFill>
                  <a:srgbClr val="FFFF00"/>
                </a:solidFill>
              </a:rPr>
              <a:t> paling </a:t>
            </a:r>
            <a:r>
              <a:rPr lang="en-US" sz="2800" dirty="0" err="1">
                <a:solidFill>
                  <a:srgbClr val="FFFF00"/>
                </a:solidFill>
              </a:rPr>
              <a:t>berani</a:t>
            </a:r>
            <a:r>
              <a:rPr lang="en-US" dirty="0"/>
              <a:t> </a:t>
            </a:r>
            <a:r>
              <a:rPr lang="en-US" dirty="0" err="1"/>
              <a:t>dari</a:t>
            </a:r>
            <a:r>
              <a:rPr lang="en-US" dirty="0"/>
              <a:t> </a:t>
            </a:r>
            <a:r>
              <a:rPr lang="en-US" dirty="0" err="1"/>
              <a:t>pemikirannya</a:t>
            </a:r>
            <a:r>
              <a:rPr lang="en-US" dirty="0"/>
              <a:t>” </a:t>
            </a:r>
            <a:r>
              <a:rPr lang="en-US" dirty="0" err="1"/>
              <a:t>dengan</a:t>
            </a:r>
            <a:r>
              <a:rPr lang="en-US" dirty="0"/>
              <a:t> </a:t>
            </a:r>
            <a:r>
              <a:rPr lang="en-US" dirty="0" err="1"/>
              <a:t>mengumumkan</a:t>
            </a:r>
            <a:r>
              <a:rPr lang="en-US" dirty="0"/>
              <a:t> </a:t>
            </a:r>
            <a:r>
              <a:rPr lang="en-US" dirty="0" err="1"/>
              <a:t>empat</a:t>
            </a:r>
            <a:r>
              <a:rPr lang="en-US" dirty="0"/>
              <a:t> </a:t>
            </a:r>
            <a:r>
              <a:rPr lang="en-US" dirty="0" err="1"/>
              <a:t>hal</a:t>
            </a:r>
            <a:r>
              <a:rPr lang="en-US" dirty="0"/>
              <a:t> </a:t>
            </a:r>
            <a:r>
              <a:rPr lang="en-US" dirty="0" err="1"/>
              <a:t>tersebut</a:t>
            </a:r>
            <a:r>
              <a:rPr lang="en-US" dirty="0"/>
              <a:t>.</a:t>
            </a:r>
          </a:p>
        </p:txBody>
      </p:sp>
      <p:sp>
        <p:nvSpPr>
          <p:cNvPr id="5" name="Rectangle 4"/>
          <p:cNvSpPr/>
          <p:nvPr/>
        </p:nvSpPr>
        <p:spPr>
          <a:xfrm>
            <a:off x="726500" y="1959549"/>
            <a:ext cx="7442942" cy="1754326"/>
          </a:xfrm>
          <a:prstGeom prst="rect">
            <a:avLst/>
          </a:prstGeom>
        </p:spPr>
        <p:txBody>
          <a:bodyPr wrap="square">
            <a:spAutoFit/>
          </a:bodyPr>
          <a:lstStyle/>
          <a:p>
            <a:r>
              <a:rPr lang="en-US" dirty="0"/>
              <a:t>The fourfold (</a:t>
            </a:r>
            <a:r>
              <a:rPr lang="en-US" i="1" dirty="0"/>
              <a:t>das </a:t>
            </a:r>
            <a:r>
              <a:rPr lang="en-US" i="1" dirty="0" err="1"/>
              <a:t>Geviert</a:t>
            </a:r>
            <a:r>
              <a:rPr lang="en-US" dirty="0"/>
              <a:t>) is a thinking of things. The fourfold names the “gathering” of earth, sky, mortals and divinities that comes to constitute the thing for Heidegger. In the late 1940s, operating under a teaching ban imposed by the French authorities in the wake of the Second World War, Heidegger ventures “the boldest statement of his thinking” in announcing the fourfold</a:t>
            </a:r>
            <a:r>
              <a:rPr lang="en-US" dirty="0" smtClean="0"/>
              <a:t>. (Cambridge.org)</a:t>
            </a:r>
            <a:endParaRPr lang="en-US" dirty="0"/>
          </a:p>
        </p:txBody>
      </p:sp>
      <p:pic>
        <p:nvPicPr>
          <p:cNvPr id="7170" name="Picture 2" descr="Heidegger's Fourfold (das Geviert) | Equivalent eX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0389" y="2438885"/>
            <a:ext cx="3409113" cy="340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814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Only God</a:t>
            </a:r>
            <a:endParaRPr lang="en-US" dirty="0"/>
          </a:p>
        </p:txBody>
      </p:sp>
      <p:sp>
        <p:nvSpPr>
          <p:cNvPr id="4" name="Rectangle 3"/>
          <p:cNvSpPr/>
          <p:nvPr/>
        </p:nvSpPr>
        <p:spPr>
          <a:xfrm>
            <a:off x="726499" y="3951268"/>
            <a:ext cx="7250437" cy="2339102"/>
          </a:xfrm>
          <a:prstGeom prst="rect">
            <a:avLst/>
          </a:prstGeom>
        </p:spPr>
        <p:txBody>
          <a:bodyPr wrap="square">
            <a:spAutoFit/>
          </a:bodyPr>
          <a:lstStyle/>
          <a:p>
            <a:r>
              <a:rPr lang="en-US" dirty="0"/>
              <a:t>"</a:t>
            </a:r>
            <a:r>
              <a:rPr lang="en-US" sz="2800" dirty="0" err="1">
                <a:solidFill>
                  <a:srgbClr val="FFFF00"/>
                </a:solidFill>
              </a:rPr>
              <a:t>Hanya</a:t>
            </a:r>
            <a:r>
              <a:rPr lang="en-US" sz="2800" dirty="0">
                <a:solidFill>
                  <a:srgbClr val="FFFF00"/>
                </a:solidFill>
              </a:rPr>
              <a:t> </a:t>
            </a:r>
            <a:r>
              <a:rPr lang="en-US" sz="2800" dirty="0" err="1">
                <a:solidFill>
                  <a:srgbClr val="FFFF00"/>
                </a:solidFill>
              </a:rPr>
              <a:t>Tuhan</a:t>
            </a:r>
            <a:r>
              <a:rPr lang="en-US" sz="2800" dirty="0">
                <a:solidFill>
                  <a:srgbClr val="FFFF00"/>
                </a:solidFill>
              </a:rPr>
              <a:t> yang </a:t>
            </a:r>
            <a:r>
              <a:rPr lang="en-US" sz="2800" dirty="0" err="1">
                <a:solidFill>
                  <a:srgbClr val="FFFF00"/>
                </a:solidFill>
              </a:rPr>
              <a:t>Dapat</a:t>
            </a:r>
            <a:r>
              <a:rPr lang="en-US" sz="2800" dirty="0">
                <a:solidFill>
                  <a:srgbClr val="FFFF00"/>
                </a:solidFill>
              </a:rPr>
              <a:t> </a:t>
            </a:r>
            <a:r>
              <a:rPr lang="en-US" sz="2800" dirty="0" err="1">
                <a:solidFill>
                  <a:srgbClr val="FFFF00"/>
                </a:solidFill>
              </a:rPr>
              <a:t>Menyelamatkan</a:t>
            </a:r>
            <a:r>
              <a:rPr lang="en-US" sz="2800" dirty="0">
                <a:solidFill>
                  <a:srgbClr val="FFFF00"/>
                </a:solidFill>
              </a:rPr>
              <a:t> Kita</a:t>
            </a:r>
            <a:r>
              <a:rPr lang="en-US" dirty="0"/>
              <a:t>" (</a:t>
            </a:r>
            <a:r>
              <a:rPr lang="en-US" dirty="0" err="1"/>
              <a:t>bahasa</a:t>
            </a:r>
            <a:r>
              <a:rPr lang="en-US" dirty="0"/>
              <a:t> </a:t>
            </a:r>
            <a:r>
              <a:rPr lang="en-US" dirty="0" err="1"/>
              <a:t>Jerman</a:t>
            </a:r>
            <a:r>
              <a:rPr lang="en-US" dirty="0"/>
              <a:t>: </a:t>
            </a:r>
            <a:r>
              <a:rPr lang="en-US" dirty="0" err="1"/>
              <a:t>Nur</a:t>
            </a:r>
            <a:r>
              <a:rPr lang="en-US" dirty="0"/>
              <a:t> </a:t>
            </a:r>
            <a:r>
              <a:rPr lang="en-US" dirty="0" err="1"/>
              <a:t>noch</a:t>
            </a:r>
            <a:r>
              <a:rPr lang="en-US" dirty="0"/>
              <a:t> </a:t>
            </a:r>
            <a:r>
              <a:rPr lang="en-US" dirty="0" err="1"/>
              <a:t>ein</a:t>
            </a:r>
            <a:r>
              <a:rPr lang="en-US" dirty="0"/>
              <a:t> </a:t>
            </a:r>
            <a:r>
              <a:rPr lang="en-US" dirty="0" err="1"/>
              <a:t>Gott</a:t>
            </a:r>
            <a:r>
              <a:rPr lang="en-US" dirty="0"/>
              <a:t> </a:t>
            </a:r>
            <a:r>
              <a:rPr lang="en-US" dirty="0" err="1"/>
              <a:t>kann</a:t>
            </a:r>
            <a:r>
              <a:rPr lang="en-US" dirty="0"/>
              <a:t> </a:t>
            </a:r>
            <a:r>
              <a:rPr lang="en-US" dirty="0" err="1"/>
              <a:t>uns</a:t>
            </a:r>
            <a:r>
              <a:rPr lang="en-US" dirty="0"/>
              <a:t> </a:t>
            </a:r>
            <a:r>
              <a:rPr lang="en-US" dirty="0" err="1"/>
              <a:t>retten</a:t>
            </a:r>
            <a:r>
              <a:rPr lang="en-US" dirty="0"/>
              <a:t>) </a:t>
            </a:r>
            <a:r>
              <a:rPr lang="en-US" dirty="0" err="1"/>
              <a:t>merujuk</a:t>
            </a:r>
            <a:r>
              <a:rPr lang="en-US" dirty="0"/>
              <a:t> </a:t>
            </a:r>
            <a:r>
              <a:rPr lang="en-US" dirty="0" err="1"/>
              <a:t>pada</a:t>
            </a:r>
            <a:r>
              <a:rPr lang="en-US" dirty="0"/>
              <a:t> </a:t>
            </a:r>
            <a:r>
              <a:rPr lang="en-US" dirty="0" err="1"/>
              <a:t>wawancara</a:t>
            </a:r>
            <a:r>
              <a:rPr lang="en-US" dirty="0"/>
              <a:t> yang </a:t>
            </a:r>
            <a:r>
              <a:rPr lang="en-US" dirty="0" err="1"/>
              <a:t>diberikan</a:t>
            </a:r>
            <a:r>
              <a:rPr lang="en-US" dirty="0"/>
              <a:t> </a:t>
            </a:r>
            <a:r>
              <a:rPr lang="en-US" dirty="0" err="1"/>
              <a:t>oleh</a:t>
            </a:r>
            <a:r>
              <a:rPr lang="en-US" dirty="0"/>
              <a:t> Martin Heidegger </a:t>
            </a:r>
            <a:r>
              <a:rPr lang="en-US" dirty="0" err="1"/>
              <a:t>kepada</a:t>
            </a:r>
            <a:r>
              <a:rPr lang="en-US" dirty="0"/>
              <a:t> Rudolf </a:t>
            </a:r>
            <a:r>
              <a:rPr lang="en-US" dirty="0" err="1"/>
              <a:t>Augstein</a:t>
            </a:r>
            <a:r>
              <a:rPr lang="en-US" dirty="0"/>
              <a:t> </a:t>
            </a:r>
            <a:r>
              <a:rPr lang="en-US" dirty="0" err="1"/>
              <a:t>dan</a:t>
            </a:r>
            <a:r>
              <a:rPr lang="en-US" dirty="0"/>
              <a:t> Georg Wolff </a:t>
            </a:r>
            <a:r>
              <a:rPr lang="en-US" dirty="0" err="1"/>
              <a:t>untuk</a:t>
            </a:r>
            <a:r>
              <a:rPr lang="en-US" dirty="0"/>
              <a:t> </a:t>
            </a:r>
            <a:r>
              <a:rPr lang="en-US" dirty="0" err="1"/>
              <a:t>majalah</a:t>
            </a:r>
            <a:r>
              <a:rPr lang="en-US" dirty="0"/>
              <a:t> Der Spiegel </a:t>
            </a:r>
            <a:r>
              <a:rPr lang="en-US" dirty="0" err="1"/>
              <a:t>pada</a:t>
            </a:r>
            <a:r>
              <a:rPr lang="en-US" dirty="0"/>
              <a:t> </a:t>
            </a:r>
            <a:r>
              <a:rPr lang="en-US" dirty="0" err="1"/>
              <a:t>tanggal</a:t>
            </a:r>
            <a:r>
              <a:rPr lang="en-US" dirty="0"/>
              <a:t> 23 September 1966. Heidegger </a:t>
            </a:r>
            <a:r>
              <a:rPr lang="en-US" dirty="0" err="1"/>
              <a:t>setuju</a:t>
            </a:r>
            <a:r>
              <a:rPr lang="en-US" dirty="0"/>
              <a:t> </a:t>
            </a:r>
            <a:r>
              <a:rPr lang="en-US" dirty="0" err="1"/>
              <a:t>untuk</a:t>
            </a:r>
            <a:r>
              <a:rPr lang="en-US" dirty="0"/>
              <a:t> </a:t>
            </a:r>
            <a:r>
              <a:rPr lang="en-US" dirty="0" err="1"/>
              <a:t>membahas</a:t>
            </a:r>
            <a:r>
              <a:rPr lang="en-US" dirty="0"/>
              <a:t> masa </a:t>
            </a:r>
            <a:r>
              <a:rPr lang="en-US" dirty="0" err="1"/>
              <a:t>lalu</a:t>
            </a:r>
            <a:r>
              <a:rPr lang="en-US" dirty="0"/>
              <a:t> </a:t>
            </a:r>
            <a:r>
              <a:rPr lang="en-US" dirty="0" err="1"/>
              <a:t>politiknya</a:t>
            </a:r>
            <a:r>
              <a:rPr lang="en-US" dirty="0"/>
              <a:t> </a:t>
            </a:r>
            <a:r>
              <a:rPr lang="en-US" dirty="0" err="1"/>
              <a:t>tetapi</a:t>
            </a:r>
            <a:r>
              <a:rPr lang="en-US" dirty="0"/>
              <a:t> </a:t>
            </a:r>
            <a:r>
              <a:rPr lang="en-US" dirty="0" err="1"/>
              <a:t>meminta</a:t>
            </a:r>
            <a:r>
              <a:rPr lang="en-US" dirty="0"/>
              <a:t> agar </a:t>
            </a:r>
            <a:r>
              <a:rPr lang="en-US" dirty="0" err="1"/>
              <a:t>penerbitannya</a:t>
            </a:r>
            <a:r>
              <a:rPr lang="en-US" dirty="0"/>
              <a:t> </a:t>
            </a:r>
            <a:r>
              <a:rPr lang="en-US" dirty="0" err="1"/>
              <a:t>ditunda</a:t>
            </a:r>
            <a:r>
              <a:rPr lang="en-US" dirty="0"/>
              <a:t> </a:t>
            </a:r>
            <a:r>
              <a:rPr lang="en-US" dirty="0" err="1"/>
              <a:t>hingga</a:t>
            </a:r>
            <a:r>
              <a:rPr lang="en-US" dirty="0"/>
              <a:t> </a:t>
            </a:r>
            <a:r>
              <a:rPr lang="en-US" dirty="0" err="1"/>
              <a:t>setelah</a:t>
            </a:r>
            <a:r>
              <a:rPr lang="en-US" dirty="0"/>
              <a:t> </a:t>
            </a:r>
            <a:r>
              <a:rPr lang="en-US" dirty="0" err="1"/>
              <a:t>kematiannya</a:t>
            </a:r>
            <a:r>
              <a:rPr lang="en-US" dirty="0"/>
              <a:t>.</a:t>
            </a:r>
          </a:p>
        </p:txBody>
      </p:sp>
      <p:pic>
        <p:nvPicPr>
          <p:cNvPr id="8194" name="Picture 2" descr="Only a God Can Save Us”: Heidegger on Technology"/>
          <p:cNvPicPr>
            <a:picLocks noChangeAspect="1" noChangeArrowheads="1"/>
          </p:cNvPicPr>
          <p:nvPr/>
        </p:nvPicPr>
        <p:blipFill rotWithShape="1">
          <a:blip r:embed="rId2">
            <a:extLst>
              <a:ext uri="{28A0092B-C50C-407E-A947-70E740481C1C}">
                <a14:useLocalDpi xmlns:a14="http://schemas.microsoft.com/office/drawing/2010/main" val="0"/>
              </a:ext>
            </a:extLst>
          </a:blip>
          <a:srcRect l="34221"/>
          <a:stretch/>
        </p:blipFill>
        <p:spPr bwMode="auto">
          <a:xfrm>
            <a:off x="8025062" y="2358190"/>
            <a:ext cx="4732033" cy="4136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6500" y="1959549"/>
            <a:ext cx="7442942" cy="1477328"/>
          </a:xfrm>
          <a:prstGeom prst="rect">
            <a:avLst/>
          </a:prstGeom>
        </p:spPr>
        <p:txBody>
          <a:bodyPr wrap="square">
            <a:spAutoFit/>
          </a:bodyPr>
          <a:lstStyle/>
          <a:p>
            <a:r>
              <a:rPr lang="en-US" dirty="0"/>
              <a:t>"Only a God Can Save Us" (German: </a:t>
            </a:r>
            <a:r>
              <a:rPr lang="en-US" dirty="0" err="1"/>
              <a:t>Nur</a:t>
            </a:r>
            <a:r>
              <a:rPr lang="en-US" dirty="0"/>
              <a:t> </a:t>
            </a:r>
            <a:r>
              <a:rPr lang="en-US" dirty="0" err="1"/>
              <a:t>noch</a:t>
            </a:r>
            <a:r>
              <a:rPr lang="en-US" dirty="0"/>
              <a:t> </a:t>
            </a:r>
            <a:r>
              <a:rPr lang="en-US" dirty="0" err="1"/>
              <a:t>ein</a:t>
            </a:r>
            <a:r>
              <a:rPr lang="en-US" dirty="0"/>
              <a:t> </a:t>
            </a:r>
            <a:r>
              <a:rPr lang="en-US" dirty="0" err="1"/>
              <a:t>Gott</a:t>
            </a:r>
            <a:r>
              <a:rPr lang="en-US" dirty="0"/>
              <a:t> </a:t>
            </a:r>
            <a:r>
              <a:rPr lang="en-US" dirty="0" err="1"/>
              <a:t>kann</a:t>
            </a:r>
            <a:r>
              <a:rPr lang="en-US" dirty="0"/>
              <a:t> </a:t>
            </a:r>
            <a:r>
              <a:rPr lang="en-US" dirty="0" err="1"/>
              <a:t>uns</a:t>
            </a:r>
            <a:r>
              <a:rPr lang="en-US" dirty="0"/>
              <a:t> </a:t>
            </a:r>
            <a:r>
              <a:rPr lang="en-US" dirty="0" err="1"/>
              <a:t>retten</a:t>
            </a:r>
            <a:r>
              <a:rPr lang="en-US" dirty="0"/>
              <a:t>) refers to an interview given by Martin Heidegger to Rudolf </a:t>
            </a:r>
            <a:r>
              <a:rPr lang="en-US" dirty="0" err="1"/>
              <a:t>Augstein</a:t>
            </a:r>
            <a:r>
              <a:rPr lang="en-US" dirty="0"/>
              <a:t> and Georg Wolff for Der Spiegel magazine on September 23, 1966. Heidegger agreed to discuss his political past but asked for the publication to be delayed until after his death. </a:t>
            </a:r>
            <a:r>
              <a:rPr lang="en-US" smtClean="0"/>
              <a:t>(Wikipedia.org)</a:t>
            </a:r>
            <a:endParaRPr lang="en-US" dirty="0"/>
          </a:p>
        </p:txBody>
      </p:sp>
    </p:spTree>
    <p:extLst>
      <p:ext uri="{BB962C8B-B14F-4D97-AF65-F5344CB8AC3E}">
        <p14:creationId xmlns:p14="http://schemas.microsoft.com/office/powerpoint/2010/main" val="20014266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eidegger on Technocracy, Cybernetics, and Being Human | Halky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75" y="276012"/>
            <a:ext cx="11076533" cy="6230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182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318933" y="866420"/>
          <a:ext cx="67507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726176" y="2656794"/>
            <a:ext cx="3063203" cy="1837921"/>
            <a:chOff x="355714" y="1083"/>
            <a:chExt cx="3063203" cy="1837921"/>
          </a:xfrm>
        </p:grpSpPr>
        <p:sp>
          <p:nvSpPr>
            <p:cNvPr id="4" name="Rounded Rectangle 3"/>
            <p:cNvSpPr/>
            <p:nvPr/>
          </p:nvSpPr>
          <p:spPr>
            <a:xfrm>
              <a:off x="355714" y="1083"/>
              <a:ext cx="3063203" cy="1837921"/>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 name="Rounded Rectangle 4"/>
            <p:cNvSpPr/>
            <p:nvPr/>
          </p:nvSpPr>
          <p:spPr>
            <a:xfrm>
              <a:off x="409545" y="54914"/>
              <a:ext cx="2955541" cy="17302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3200" kern="1200" dirty="0" err="1" smtClean="0"/>
                <a:t>Trilogi</a:t>
              </a:r>
              <a:endParaRPr lang="en-US" sz="3200" kern="1200" dirty="0" smtClean="0"/>
            </a:p>
            <a:p>
              <a:pPr lvl="0" algn="ctr" defTabSz="1778000">
                <a:lnSpc>
                  <a:spcPct val="90000"/>
                </a:lnSpc>
                <a:spcBef>
                  <a:spcPct val="0"/>
                </a:spcBef>
                <a:spcAft>
                  <a:spcPct val="35000"/>
                </a:spcAft>
              </a:pPr>
              <a:r>
                <a:rPr lang="en-US" sz="3200" dirty="0" err="1" smtClean="0"/>
                <a:t>Pembahasan</a:t>
              </a:r>
              <a:endParaRPr lang="en-US" sz="3200" kern="1200" dirty="0"/>
            </a:p>
          </p:txBody>
        </p:sp>
      </p:grpSp>
    </p:spTree>
    <p:extLst>
      <p:ext uri="{BB962C8B-B14F-4D97-AF65-F5344CB8AC3E}">
        <p14:creationId xmlns:p14="http://schemas.microsoft.com/office/powerpoint/2010/main" val="32767801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7145" y="1284934"/>
            <a:ext cx="4804450" cy="433955"/>
          </a:xfrm>
        </p:spPr>
        <p:txBody>
          <a:bodyPr>
            <a:normAutofit fontScale="92500" lnSpcReduction="20000"/>
          </a:bodyPr>
          <a:lstStyle/>
          <a:p>
            <a:r>
              <a:rPr lang="en-US" sz="2400" dirty="0" err="1" smtClean="0"/>
              <a:t>Etika</a:t>
            </a:r>
            <a:r>
              <a:rPr lang="en-US" sz="2400" dirty="0" smtClean="0"/>
              <a:t> </a:t>
            </a:r>
            <a:r>
              <a:rPr lang="en-US" sz="2400" dirty="0" err="1" smtClean="0"/>
              <a:t>Ketuhanan</a:t>
            </a:r>
            <a:endParaRPr lang="en-US" sz="2400" dirty="0"/>
          </a:p>
        </p:txBody>
      </p:sp>
      <p:graphicFrame>
        <p:nvGraphicFramePr>
          <p:cNvPr id="6" name="Diagram 5"/>
          <p:cNvGraphicFramePr/>
          <p:nvPr>
            <p:extLst>
              <p:ext uri="{D42A27DB-BD31-4B8C-83A1-F6EECF244321}">
                <p14:modId xmlns:p14="http://schemas.microsoft.com/office/powerpoint/2010/main" val="2746312165"/>
              </p:ext>
            </p:extLst>
          </p:nvPr>
        </p:nvGraphicFramePr>
        <p:xfrm>
          <a:off x="4526845" y="725957"/>
          <a:ext cx="6886222" cy="429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253855103"/>
              </p:ext>
            </p:extLst>
          </p:nvPr>
        </p:nvGraphicFramePr>
        <p:xfrm>
          <a:off x="525780" y="3855307"/>
          <a:ext cx="3774633" cy="18400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2" descr="Red Arrow PNGs for Free Downloa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0014707" flipV="1">
            <a:off x="2857763" y="2327916"/>
            <a:ext cx="3612189" cy="209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439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Resonansi</a:t>
            </a:r>
            <a:endParaRPr lang="en-US" dirty="0"/>
          </a:p>
        </p:txBody>
      </p:sp>
      <p:sp>
        <p:nvSpPr>
          <p:cNvPr id="4" name="Rectangle 3"/>
          <p:cNvSpPr/>
          <p:nvPr/>
        </p:nvSpPr>
        <p:spPr>
          <a:xfrm>
            <a:off x="726500" y="4107682"/>
            <a:ext cx="5364175" cy="2585323"/>
          </a:xfrm>
          <a:prstGeom prst="rect">
            <a:avLst/>
          </a:prstGeom>
        </p:spPr>
        <p:txBody>
          <a:bodyPr wrap="square">
            <a:spAutoFit/>
          </a:bodyPr>
          <a:lstStyle/>
          <a:p>
            <a:r>
              <a:rPr lang="en-US" dirty="0"/>
              <a:t>Heidegger further analyzes that this initial resonant relationship is destroyed in the process of objectification of research activities. In the research attitude, the “I” no longer resonates and resounds. Accordingly, the world no longer worlds. The “I” disappears and the world gradually becomes an “object”. The world as an object no longer “touches” (</a:t>
            </a:r>
            <a:r>
              <a:rPr lang="en-US" i="1" dirty="0" err="1"/>
              <a:t>Berührt</a:t>
            </a:r>
            <a:r>
              <a:rPr lang="en-US" dirty="0"/>
              <a:t>) me</a:t>
            </a:r>
            <a:r>
              <a:rPr lang="en-US" dirty="0" smtClean="0"/>
              <a:t>. (mdpi.com)</a:t>
            </a:r>
            <a:endParaRPr lang="en-US" dirty="0"/>
          </a:p>
        </p:txBody>
      </p:sp>
      <p:sp>
        <p:nvSpPr>
          <p:cNvPr id="5" name="Rectangle 4"/>
          <p:cNvSpPr/>
          <p:nvPr/>
        </p:nvSpPr>
        <p:spPr>
          <a:xfrm>
            <a:off x="726500" y="1730950"/>
            <a:ext cx="6096000" cy="2185214"/>
          </a:xfrm>
          <a:prstGeom prst="rect">
            <a:avLst/>
          </a:prstGeom>
        </p:spPr>
        <p:txBody>
          <a:bodyPr>
            <a:spAutoFit/>
          </a:bodyPr>
          <a:lstStyle/>
          <a:p>
            <a:r>
              <a:rPr lang="en-US" dirty="0"/>
              <a:t>Heidegger </a:t>
            </a:r>
            <a:r>
              <a:rPr lang="en-US" dirty="0" err="1"/>
              <a:t>selanjutnya</a:t>
            </a:r>
            <a:r>
              <a:rPr lang="en-US" dirty="0"/>
              <a:t> </a:t>
            </a:r>
            <a:r>
              <a:rPr lang="en-US" dirty="0" err="1"/>
              <a:t>menganalisis</a:t>
            </a:r>
            <a:r>
              <a:rPr lang="en-US" dirty="0"/>
              <a:t> </a:t>
            </a:r>
            <a:r>
              <a:rPr lang="en-US" dirty="0" err="1"/>
              <a:t>bahwa</a:t>
            </a:r>
            <a:r>
              <a:rPr lang="en-US" dirty="0"/>
              <a:t> </a:t>
            </a:r>
            <a:r>
              <a:rPr lang="en-US" dirty="0" err="1"/>
              <a:t>hubungan</a:t>
            </a:r>
            <a:r>
              <a:rPr lang="en-US" dirty="0"/>
              <a:t> </a:t>
            </a:r>
            <a:r>
              <a:rPr lang="en-US" dirty="0" err="1"/>
              <a:t>resonansi</a:t>
            </a:r>
            <a:r>
              <a:rPr lang="en-US" dirty="0"/>
              <a:t> </a:t>
            </a:r>
            <a:r>
              <a:rPr lang="en-US" dirty="0" err="1"/>
              <a:t>awal</a:t>
            </a:r>
            <a:r>
              <a:rPr lang="en-US" dirty="0"/>
              <a:t> </a:t>
            </a:r>
            <a:r>
              <a:rPr lang="en-US" dirty="0" err="1"/>
              <a:t>ini</a:t>
            </a:r>
            <a:r>
              <a:rPr lang="en-US" dirty="0"/>
              <a:t> </a:t>
            </a:r>
            <a:r>
              <a:rPr lang="en-US" dirty="0" err="1"/>
              <a:t>hancur</a:t>
            </a:r>
            <a:r>
              <a:rPr lang="en-US" dirty="0"/>
              <a:t> </a:t>
            </a:r>
            <a:r>
              <a:rPr lang="en-US" dirty="0" err="1"/>
              <a:t>dalam</a:t>
            </a:r>
            <a:r>
              <a:rPr lang="en-US" dirty="0"/>
              <a:t> proses </a:t>
            </a:r>
            <a:r>
              <a:rPr lang="en-US" dirty="0" err="1"/>
              <a:t>objektifikasi</a:t>
            </a:r>
            <a:r>
              <a:rPr lang="en-US" dirty="0"/>
              <a:t> </a:t>
            </a:r>
            <a:r>
              <a:rPr lang="en-US" dirty="0" err="1"/>
              <a:t>aktivitas</a:t>
            </a:r>
            <a:r>
              <a:rPr lang="en-US" dirty="0"/>
              <a:t> </a:t>
            </a:r>
            <a:r>
              <a:rPr lang="en-US" dirty="0" err="1"/>
              <a:t>penelitian</a:t>
            </a:r>
            <a:r>
              <a:rPr lang="en-US" dirty="0"/>
              <a:t>. </a:t>
            </a:r>
            <a:r>
              <a:rPr lang="en-US" dirty="0" err="1"/>
              <a:t>Dalam</a:t>
            </a:r>
            <a:r>
              <a:rPr lang="en-US" dirty="0"/>
              <a:t> </a:t>
            </a:r>
            <a:r>
              <a:rPr lang="en-US" dirty="0" err="1"/>
              <a:t>sikap</a:t>
            </a:r>
            <a:r>
              <a:rPr lang="en-US" dirty="0"/>
              <a:t> </a:t>
            </a:r>
            <a:r>
              <a:rPr lang="en-US" dirty="0" err="1"/>
              <a:t>penelitian</a:t>
            </a:r>
            <a:r>
              <a:rPr lang="en-US" dirty="0"/>
              <a:t>, "</a:t>
            </a:r>
            <a:r>
              <a:rPr lang="en-US" dirty="0" err="1"/>
              <a:t>aku</a:t>
            </a:r>
            <a:r>
              <a:rPr lang="en-US" dirty="0"/>
              <a:t>" </a:t>
            </a:r>
            <a:r>
              <a:rPr lang="en-US" dirty="0" err="1"/>
              <a:t>tidak</a:t>
            </a:r>
            <a:r>
              <a:rPr lang="en-US" dirty="0"/>
              <a:t> </a:t>
            </a:r>
            <a:r>
              <a:rPr lang="en-US" dirty="0" err="1"/>
              <a:t>lagi</a:t>
            </a:r>
            <a:r>
              <a:rPr lang="en-US" dirty="0"/>
              <a:t> </a:t>
            </a:r>
            <a:r>
              <a:rPr lang="en-US" dirty="0" err="1"/>
              <a:t>beresonansi</a:t>
            </a:r>
            <a:r>
              <a:rPr lang="en-US" dirty="0"/>
              <a:t> </a:t>
            </a:r>
            <a:r>
              <a:rPr lang="en-US" dirty="0" err="1"/>
              <a:t>dan</a:t>
            </a:r>
            <a:r>
              <a:rPr lang="en-US" dirty="0"/>
              <a:t> </a:t>
            </a:r>
            <a:r>
              <a:rPr lang="en-US" dirty="0" err="1"/>
              <a:t>bergema</a:t>
            </a:r>
            <a:r>
              <a:rPr lang="en-US" dirty="0"/>
              <a:t>. </a:t>
            </a:r>
            <a:r>
              <a:rPr lang="en-US" dirty="0" err="1"/>
              <a:t>Dengan</a:t>
            </a:r>
            <a:r>
              <a:rPr lang="en-US" dirty="0"/>
              <a:t> </a:t>
            </a:r>
            <a:r>
              <a:rPr lang="en-US" dirty="0" err="1"/>
              <a:t>demikian</a:t>
            </a:r>
            <a:r>
              <a:rPr lang="en-US" dirty="0"/>
              <a:t>, </a:t>
            </a:r>
            <a:r>
              <a:rPr lang="en-US" dirty="0" err="1"/>
              <a:t>dunia</a:t>
            </a:r>
            <a:r>
              <a:rPr lang="en-US" dirty="0"/>
              <a:t> </a:t>
            </a:r>
            <a:r>
              <a:rPr lang="en-US" dirty="0" err="1"/>
              <a:t>tidak</a:t>
            </a:r>
            <a:r>
              <a:rPr lang="en-US" dirty="0"/>
              <a:t> </a:t>
            </a:r>
            <a:r>
              <a:rPr lang="en-US" dirty="0" err="1"/>
              <a:t>lagi</a:t>
            </a:r>
            <a:r>
              <a:rPr lang="en-US" dirty="0"/>
              <a:t> </a:t>
            </a:r>
            <a:r>
              <a:rPr lang="en-US" dirty="0" err="1"/>
              <a:t>menjadi</a:t>
            </a:r>
            <a:r>
              <a:rPr lang="en-US" dirty="0"/>
              <a:t> </a:t>
            </a:r>
            <a:r>
              <a:rPr lang="en-US" dirty="0" err="1" smtClean="0"/>
              <a:t>dunia</a:t>
            </a:r>
            <a:r>
              <a:rPr lang="en-US" dirty="0"/>
              <a:t>. "</a:t>
            </a:r>
            <a:r>
              <a:rPr lang="en-US" dirty="0" err="1"/>
              <a:t>Aku</a:t>
            </a:r>
            <a:r>
              <a:rPr lang="en-US" dirty="0"/>
              <a:t>" </a:t>
            </a:r>
            <a:r>
              <a:rPr lang="en-US" dirty="0" err="1"/>
              <a:t>menghilang</a:t>
            </a:r>
            <a:r>
              <a:rPr lang="en-US" dirty="0"/>
              <a:t> </a:t>
            </a:r>
            <a:r>
              <a:rPr lang="en-US" dirty="0" err="1"/>
              <a:t>dan</a:t>
            </a:r>
            <a:r>
              <a:rPr lang="en-US" dirty="0"/>
              <a:t> </a:t>
            </a:r>
            <a:r>
              <a:rPr lang="en-US" dirty="0" err="1"/>
              <a:t>dunia</a:t>
            </a:r>
            <a:r>
              <a:rPr lang="en-US" dirty="0"/>
              <a:t> </a:t>
            </a:r>
            <a:r>
              <a:rPr lang="en-US" dirty="0" err="1"/>
              <a:t>secara</a:t>
            </a:r>
            <a:r>
              <a:rPr lang="en-US" dirty="0"/>
              <a:t> </a:t>
            </a:r>
            <a:r>
              <a:rPr lang="en-US" dirty="0" err="1"/>
              <a:t>bertahap</a:t>
            </a:r>
            <a:r>
              <a:rPr lang="en-US" dirty="0"/>
              <a:t> </a:t>
            </a:r>
            <a:r>
              <a:rPr lang="en-US" dirty="0" err="1"/>
              <a:t>menjadi</a:t>
            </a:r>
            <a:r>
              <a:rPr lang="en-US" dirty="0"/>
              <a:t> "</a:t>
            </a:r>
            <a:r>
              <a:rPr lang="en-US" dirty="0" err="1"/>
              <a:t>objek</a:t>
            </a:r>
            <a:r>
              <a:rPr lang="en-US" dirty="0"/>
              <a:t>". </a:t>
            </a:r>
            <a:r>
              <a:rPr lang="en-US" dirty="0" err="1"/>
              <a:t>Dunia</a:t>
            </a:r>
            <a:r>
              <a:rPr lang="en-US" dirty="0"/>
              <a:t> </a:t>
            </a:r>
            <a:r>
              <a:rPr lang="en-US" dirty="0" err="1"/>
              <a:t>sebagai</a:t>
            </a:r>
            <a:r>
              <a:rPr lang="en-US" dirty="0"/>
              <a:t> </a:t>
            </a:r>
            <a:r>
              <a:rPr lang="en-US" dirty="0" err="1"/>
              <a:t>objek</a:t>
            </a:r>
            <a:r>
              <a:rPr lang="en-US" dirty="0"/>
              <a:t> </a:t>
            </a:r>
            <a:r>
              <a:rPr lang="en-US" sz="2800" dirty="0" err="1">
                <a:solidFill>
                  <a:srgbClr val="FFFF00"/>
                </a:solidFill>
              </a:rPr>
              <a:t>tidak</a:t>
            </a:r>
            <a:r>
              <a:rPr lang="en-US" sz="2800" dirty="0">
                <a:solidFill>
                  <a:srgbClr val="FFFF00"/>
                </a:solidFill>
              </a:rPr>
              <a:t> </a:t>
            </a:r>
            <a:r>
              <a:rPr lang="en-US" sz="2800" dirty="0" err="1">
                <a:solidFill>
                  <a:srgbClr val="FFFF00"/>
                </a:solidFill>
              </a:rPr>
              <a:t>lagi</a:t>
            </a:r>
            <a:r>
              <a:rPr lang="en-US" sz="2800" dirty="0">
                <a:solidFill>
                  <a:srgbClr val="FFFF00"/>
                </a:solidFill>
              </a:rPr>
              <a:t> "</a:t>
            </a:r>
            <a:r>
              <a:rPr lang="en-US" sz="2800" dirty="0" err="1">
                <a:solidFill>
                  <a:srgbClr val="FFFF00"/>
                </a:solidFill>
              </a:rPr>
              <a:t>menyentuh</a:t>
            </a:r>
            <a:r>
              <a:rPr lang="en-US" sz="2800" dirty="0">
                <a:solidFill>
                  <a:srgbClr val="FFFF00"/>
                </a:solidFill>
              </a:rPr>
              <a:t>"</a:t>
            </a:r>
            <a:r>
              <a:rPr lang="en-US" dirty="0"/>
              <a:t> ​​(</a:t>
            </a:r>
            <a:r>
              <a:rPr lang="en-US" dirty="0" err="1"/>
              <a:t>Berührt</a:t>
            </a:r>
            <a:r>
              <a:rPr lang="en-US" dirty="0"/>
              <a:t>) </a:t>
            </a:r>
            <a:r>
              <a:rPr lang="en-US" dirty="0" err="1"/>
              <a:t>aku</a:t>
            </a:r>
            <a:r>
              <a:rPr lang="en-US" dirty="0"/>
              <a:t>.</a:t>
            </a:r>
          </a:p>
        </p:txBody>
      </p:sp>
      <p:pic>
        <p:nvPicPr>
          <p:cNvPr id="7" name="Picture 6"/>
          <p:cNvPicPr>
            <a:picLocks noChangeAspect="1"/>
          </p:cNvPicPr>
          <p:nvPr/>
        </p:nvPicPr>
        <p:blipFill>
          <a:blip r:embed="rId2"/>
          <a:stretch>
            <a:fillRect/>
          </a:stretch>
        </p:blipFill>
        <p:spPr>
          <a:xfrm>
            <a:off x="7187218" y="2040470"/>
            <a:ext cx="4440677" cy="4134423"/>
          </a:xfrm>
          <a:prstGeom prst="rect">
            <a:avLst/>
          </a:prstGeom>
        </p:spPr>
      </p:pic>
    </p:spTree>
    <p:extLst>
      <p:ext uri="{BB962C8B-B14F-4D97-AF65-F5344CB8AC3E}">
        <p14:creationId xmlns:p14="http://schemas.microsoft.com/office/powerpoint/2010/main" val="1042459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293508"/>
            <a:ext cx="10353761" cy="1326321"/>
          </a:xfrm>
        </p:spPr>
        <p:txBody>
          <a:bodyPr/>
          <a:lstStyle/>
          <a:p>
            <a:r>
              <a:rPr lang="en-US" dirty="0" smtClean="0"/>
              <a:t>2: Mood</a:t>
            </a:r>
            <a:endParaRPr lang="en-US" dirty="0"/>
          </a:p>
        </p:txBody>
      </p:sp>
      <p:sp>
        <p:nvSpPr>
          <p:cNvPr id="4" name="Rectangle 3"/>
          <p:cNvSpPr/>
          <p:nvPr/>
        </p:nvSpPr>
        <p:spPr>
          <a:xfrm>
            <a:off x="726499" y="5274322"/>
            <a:ext cx="7565555" cy="1477328"/>
          </a:xfrm>
          <a:prstGeom prst="rect">
            <a:avLst/>
          </a:prstGeom>
        </p:spPr>
        <p:txBody>
          <a:bodyPr wrap="square">
            <a:spAutoFit/>
          </a:bodyPr>
          <a:lstStyle/>
          <a:p>
            <a:r>
              <a:rPr lang="en-US" dirty="0" smtClean="0"/>
              <a:t>In </a:t>
            </a:r>
            <a:r>
              <a:rPr lang="en-US" dirty="0"/>
              <a:t>the previous reference to </a:t>
            </a:r>
            <a:r>
              <a:rPr lang="en-US" i="1" dirty="0"/>
              <a:t>Being and Time</a:t>
            </a:r>
            <a:r>
              <a:rPr lang="en-US" dirty="0"/>
              <a:t>, we mentioned the structure of “being-in” of </a:t>
            </a:r>
            <a:r>
              <a:rPr lang="en-US" i="1" dirty="0" err="1"/>
              <a:t>Dasein</a:t>
            </a:r>
            <a:r>
              <a:rPr lang="en-US" dirty="0"/>
              <a:t>. We said that this “being-in” rooted in “care” reveals the resonant relationship between the self and the world. Heidegger just regards mood and understanding as more primitive moments of “being-in” than cognition</a:t>
            </a:r>
            <a:r>
              <a:rPr lang="en-US" dirty="0" smtClean="0"/>
              <a:t>. (mdpi.com)</a:t>
            </a:r>
            <a:endParaRPr lang="en-US" dirty="0"/>
          </a:p>
        </p:txBody>
      </p:sp>
      <p:sp>
        <p:nvSpPr>
          <p:cNvPr id="5" name="Rectangle 4"/>
          <p:cNvSpPr/>
          <p:nvPr/>
        </p:nvSpPr>
        <p:spPr>
          <a:xfrm>
            <a:off x="726500" y="1347124"/>
            <a:ext cx="7565554" cy="3847207"/>
          </a:xfrm>
          <a:prstGeom prst="rect">
            <a:avLst/>
          </a:prstGeom>
        </p:spPr>
        <p:txBody>
          <a:bodyPr wrap="square">
            <a:spAutoFit/>
          </a:bodyPr>
          <a:lstStyle/>
          <a:p>
            <a:r>
              <a:rPr lang="en-US" dirty="0" err="1"/>
              <a:t>Bagi</a:t>
            </a:r>
            <a:r>
              <a:rPr lang="en-US" dirty="0"/>
              <a:t> Heidegger, </a:t>
            </a:r>
            <a:r>
              <a:rPr lang="en-US" dirty="0" err="1"/>
              <a:t>suasana</a:t>
            </a:r>
            <a:r>
              <a:rPr lang="en-US" dirty="0"/>
              <a:t> </a:t>
            </a:r>
            <a:r>
              <a:rPr lang="en-US" dirty="0" err="1"/>
              <a:t>hati</a:t>
            </a:r>
            <a:r>
              <a:rPr lang="en-US" dirty="0"/>
              <a:t> </a:t>
            </a:r>
            <a:r>
              <a:rPr lang="en-US" dirty="0" err="1"/>
              <a:t>bukan</a:t>
            </a:r>
            <a:r>
              <a:rPr lang="en-US" dirty="0"/>
              <a:t> </a:t>
            </a:r>
            <a:r>
              <a:rPr lang="en-US" dirty="0" err="1"/>
              <a:t>sekadar</a:t>
            </a:r>
            <a:r>
              <a:rPr lang="en-US" dirty="0"/>
              <a:t> </a:t>
            </a:r>
            <a:r>
              <a:rPr lang="en-US" dirty="0" err="1"/>
              <a:t>emosi</a:t>
            </a:r>
            <a:r>
              <a:rPr lang="en-US" dirty="0"/>
              <a:t> </a:t>
            </a:r>
            <a:r>
              <a:rPr lang="en-US" dirty="0" err="1"/>
              <a:t>atau</a:t>
            </a:r>
            <a:r>
              <a:rPr lang="en-US" dirty="0"/>
              <a:t> </a:t>
            </a:r>
            <a:r>
              <a:rPr lang="en-US" dirty="0" err="1"/>
              <a:t>perasaan</a:t>
            </a:r>
            <a:r>
              <a:rPr lang="en-US" dirty="0"/>
              <a:t>. </a:t>
            </a:r>
            <a:r>
              <a:rPr lang="en-US" dirty="0" err="1"/>
              <a:t>Suasana</a:t>
            </a:r>
            <a:r>
              <a:rPr lang="en-US" dirty="0"/>
              <a:t> </a:t>
            </a:r>
            <a:r>
              <a:rPr lang="en-US" dirty="0" err="1"/>
              <a:t>hati</a:t>
            </a:r>
            <a:r>
              <a:rPr lang="en-US" dirty="0"/>
              <a:t> </a:t>
            </a:r>
            <a:r>
              <a:rPr lang="en-US" dirty="0" err="1"/>
              <a:t>bukanlah</a:t>
            </a:r>
            <a:r>
              <a:rPr lang="en-US" dirty="0"/>
              <a:t> </a:t>
            </a:r>
            <a:r>
              <a:rPr lang="en-US" dirty="0" err="1"/>
              <a:t>sesuatu</a:t>
            </a:r>
            <a:r>
              <a:rPr lang="en-US" dirty="0"/>
              <a:t> yang </a:t>
            </a:r>
            <a:r>
              <a:rPr lang="en-US" dirty="0" err="1"/>
              <a:t>dimiliki</a:t>
            </a:r>
            <a:r>
              <a:rPr lang="en-US" dirty="0"/>
              <a:t> orang </a:t>
            </a:r>
            <a:r>
              <a:rPr lang="en-US" dirty="0" err="1"/>
              <a:t>secara</a:t>
            </a:r>
            <a:r>
              <a:rPr lang="en-US" dirty="0"/>
              <a:t> </a:t>
            </a:r>
            <a:r>
              <a:rPr lang="en-US" dirty="0" err="1"/>
              <a:t>subjektif</a:t>
            </a:r>
            <a:r>
              <a:rPr lang="en-US" dirty="0"/>
              <a:t>. </a:t>
            </a:r>
            <a:r>
              <a:rPr lang="en-US" dirty="0" err="1"/>
              <a:t>Suasana</a:t>
            </a:r>
            <a:r>
              <a:rPr lang="en-US" dirty="0"/>
              <a:t> </a:t>
            </a:r>
            <a:r>
              <a:rPr lang="en-US" dirty="0" err="1"/>
              <a:t>hati</a:t>
            </a:r>
            <a:r>
              <a:rPr lang="en-US" dirty="0"/>
              <a:t> </a:t>
            </a:r>
            <a:r>
              <a:rPr lang="en-US" dirty="0" err="1"/>
              <a:t>bukanlah</a:t>
            </a:r>
            <a:r>
              <a:rPr lang="en-US" dirty="0"/>
              <a:t> </a:t>
            </a:r>
            <a:r>
              <a:rPr lang="en-US" dirty="0" err="1"/>
              <a:t>sesuatu</a:t>
            </a:r>
            <a:r>
              <a:rPr lang="en-US" dirty="0"/>
              <a:t> yang </a:t>
            </a:r>
            <a:r>
              <a:rPr lang="en-US" dirty="0" err="1"/>
              <a:t>bersifat</a:t>
            </a:r>
            <a:r>
              <a:rPr lang="en-US" dirty="0"/>
              <a:t> </a:t>
            </a:r>
            <a:r>
              <a:rPr lang="en-US" dirty="0" err="1"/>
              <a:t>pribadi</a:t>
            </a:r>
            <a:r>
              <a:rPr lang="en-US" dirty="0"/>
              <a:t>, </a:t>
            </a:r>
            <a:r>
              <a:rPr lang="en-US" dirty="0" err="1"/>
              <a:t>relatif</a:t>
            </a:r>
            <a:r>
              <a:rPr lang="en-US" dirty="0"/>
              <a:t>, </a:t>
            </a:r>
            <a:r>
              <a:rPr lang="en-US" dirty="0" err="1"/>
              <a:t>dan</a:t>
            </a:r>
            <a:r>
              <a:rPr lang="en-US" dirty="0"/>
              <a:t> </a:t>
            </a:r>
            <a:r>
              <a:rPr lang="en-US" dirty="0" err="1"/>
              <a:t>berubah-ubah</a:t>
            </a:r>
            <a:r>
              <a:rPr lang="en-US" dirty="0"/>
              <a:t>. Yang </a:t>
            </a:r>
            <a:r>
              <a:rPr lang="en-US" dirty="0" err="1"/>
              <a:t>dibutuhkan</a:t>
            </a:r>
            <a:r>
              <a:rPr lang="en-US" dirty="0"/>
              <a:t> </a:t>
            </a:r>
            <a:r>
              <a:rPr lang="en-US" dirty="0" err="1"/>
              <a:t>suasana</a:t>
            </a:r>
            <a:r>
              <a:rPr lang="en-US" dirty="0"/>
              <a:t> </a:t>
            </a:r>
            <a:r>
              <a:rPr lang="en-US" dirty="0" err="1"/>
              <a:t>hati</a:t>
            </a:r>
            <a:r>
              <a:rPr lang="en-US" dirty="0"/>
              <a:t> </a:t>
            </a:r>
            <a:r>
              <a:rPr lang="en-US" dirty="0" err="1"/>
              <a:t>bukanlah</a:t>
            </a:r>
            <a:r>
              <a:rPr lang="en-US" dirty="0"/>
              <a:t> </a:t>
            </a:r>
            <a:r>
              <a:rPr lang="en-US" dirty="0" err="1"/>
              <a:t>penelitian</a:t>
            </a:r>
            <a:r>
              <a:rPr lang="en-US" dirty="0"/>
              <a:t> </a:t>
            </a:r>
            <a:r>
              <a:rPr lang="en-US" dirty="0" err="1"/>
              <a:t>psikologi</a:t>
            </a:r>
            <a:r>
              <a:rPr lang="en-US" dirty="0"/>
              <a:t> </a:t>
            </a:r>
            <a:r>
              <a:rPr lang="en-US" dirty="0" err="1"/>
              <a:t>dan</a:t>
            </a:r>
            <a:r>
              <a:rPr lang="en-US" dirty="0"/>
              <a:t> </a:t>
            </a:r>
            <a:r>
              <a:rPr lang="en-US" dirty="0" err="1"/>
              <a:t>antropologi</a:t>
            </a:r>
            <a:r>
              <a:rPr lang="en-US" dirty="0"/>
              <a:t>. </a:t>
            </a:r>
            <a:r>
              <a:rPr lang="en-US" dirty="0" err="1"/>
              <a:t>Bagi</a:t>
            </a:r>
            <a:r>
              <a:rPr lang="en-US" dirty="0"/>
              <a:t> Heidegger, </a:t>
            </a:r>
            <a:r>
              <a:rPr lang="en-US" dirty="0" err="1"/>
              <a:t>suasana</a:t>
            </a:r>
            <a:r>
              <a:rPr lang="en-US" dirty="0"/>
              <a:t> </a:t>
            </a:r>
            <a:r>
              <a:rPr lang="en-US" dirty="0" err="1"/>
              <a:t>hati</a:t>
            </a:r>
            <a:r>
              <a:rPr lang="en-US" dirty="0"/>
              <a:t> </a:t>
            </a:r>
            <a:r>
              <a:rPr lang="en-US" dirty="0" err="1"/>
              <a:t>memiliki</a:t>
            </a:r>
            <a:r>
              <a:rPr lang="en-US" dirty="0"/>
              <a:t> </a:t>
            </a:r>
            <a:r>
              <a:rPr lang="en-US" sz="2800" dirty="0">
                <a:solidFill>
                  <a:srgbClr val="FFFF00"/>
                </a:solidFill>
              </a:rPr>
              <a:t>status </a:t>
            </a:r>
            <a:r>
              <a:rPr lang="en-US" sz="2800" dirty="0" err="1">
                <a:solidFill>
                  <a:srgbClr val="FFFF00"/>
                </a:solidFill>
              </a:rPr>
              <a:t>ontologis</a:t>
            </a:r>
            <a:r>
              <a:rPr lang="en-US" dirty="0"/>
              <a:t>.</a:t>
            </a:r>
          </a:p>
          <a:p>
            <a:endParaRPr lang="en-US" dirty="0"/>
          </a:p>
          <a:p>
            <a:r>
              <a:rPr lang="en-US" dirty="0" err="1"/>
              <a:t>Dalam</a:t>
            </a:r>
            <a:r>
              <a:rPr lang="en-US" dirty="0"/>
              <a:t> </a:t>
            </a:r>
            <a:r>
              <a:rPr lang="en-US" dirty="0" err="1"/>
              <a:t>rujukan</a:t>
            </a:r>
            <a:r>
              <a:rPr lang="en-US" dirty="0"/>
              <a:t> </a:t>
            </a:r>
            <a:r>
              <a:rPr lang="en-US" dirty="0" err="1"/>
              <a:t>sebelumnya</a:t>
            </a:r>
            <a:r>
              <a:rPr lang="en-US" dirty="0"/>
              <a:t> </a:t>
            </a:r>
            <a:r>
              <a:rPr lang="en-US" dirty="0" err="1"/>
              <a:t>tentang</a:t>
            </a:r>
            <a:r>
              <a:rPr lang="en-US" dirty="0"/>
              <a:t> Being and Time, </a:t>
            </a:r>
            <a:r>
              <a:rPr lang="en-US" dirty="0" err="1"/>
              <a:t>kita</a:t>
            </a:r>
            <a:r>
              <a:rPr lang="en-US" dirty="0"/>
              <a:t> </a:t>
            </a:r>
            <a:r>
              <a:rPr lang="en-US" dirty="0" err="1"/>
              <a:t>telah</a:t>
            </a:r>
            <a:r>
              <a:rPr lang="en-US" dirty="0"/>
              <a:t> </a:t>
            </a:r>
            <a:r>
              <a:rPr lang="en-US" dirty="0" err="1"/>
              <a:t>menyebutkan</a:t>
            </a:r>
            <a:r>
              <a:rPr lang="en-US" dirty="0"/>
              <a:t> </a:t>
            </a:r>
            <a:r>
              <a:rPr lang="en-US" dirty="0" err="1"/>
              <a:t>struktur</a:t>
            </a:r>
            <a:r>
              <a:rPr lang="en-US" dirty="0"/>
              <a:t> “being-in” </a:t>
            </a:r>
            <a:r>
              <a:rPr lang="en-US" dirty="0" err="1"/>
              <a:t>dari</a:t>
            </a:r>
            <a:r>
              <a:rPr lang="en-US" dirty="0"/>
              <a:t> </a:t>
            </a:r>
            <a:r>
              <a:rPr lang="en-US" dirty="0" err="1"/>
              <a:t>Dasein</a:t>
            </a:r>
            <a:r>
              <a:rPr lang="en-US" dirty="0"/>
              <a:t>. Kita </a:t>
            </a:r>
            <a:r>
              <a:rPr lang="en-US" dirty="0" err="1"/>
              <a:t>telah</a:t>
            </a:r>
            <a:r>
              <a:rPr lang="en-US" dirty="0"/>
              <a:t> </a:t>
            </a:r>
            <a:r>
              <a:rPr lang="en-US" dirty="0" err="1"/>
              <a:t>mengatakan</a:t>
            </a:r>
            <a:r>
              <a:rPr lang="en-US" dirty="0"/>
              <a:t> </a:t>
            </a:r>
            <a:r>
              <a:rPr lang="en-US" dirty="0" err="1"/>
              <a:t>bahwa</a:t>
            </a:r>
            <a:r>
              <a:rPr lang="en-US" dirty="0"/>
              <a:t> “being-in” yang </a:t>
            </a:r>
            <a:r>
              <a:rPr lang="en-US" dirty="0" err="1"/>
              <a:t>berakar</a:t>
            </a:r>
            <a:r>
              <a:rPr lang="en-US" dirty="0"/>
              <a:t> </a:t>
            </a:r>
            <a:r>
              <a:rPr lang="en-US" dirty="0" err="1"/>
              <a:t>pada</a:t>
            </a:r>
            <a:r>
              <a:rPr lang="en-US" dirty="0"/>
              <a:t> “</a:t>
            </a:r>
            <a:r>
              <a:rPr lang="en-US" dirty="0" err="1"/>
              <a:t>kepedulian</a:t>
            </a:r>
            <a:r>
              <a:rPr lang="en-US" dirty="0"/>
              <a:t>” </a:t>
            </a:r>
            <a:r>
              <a:rPr lang="en-US" dirty="0" err="1"/>
              <a:t>ini</a:t>
            </a:r>
            <a:r>
              <a:rPr lang="en-US" dirty="0"/>
              <a:t> </a:t>
            </a:r>
            <a:r>
              <a:rPr lang="en-US" dirty="0" err="1"/>
              <a:t>menyingkapkan</a:t>
            </a:r>
            <a:r>
              <a:rPr lang="en-US" dirty="0"/>
              <a:t> </a:t>
            </a:r>
            <a:r>
              <a:rPr lang="en-US" dirty="0" err="1"/>
              <a:t>hubungan</a:t>
            </a:r>
            <a:r>
              <a:rPr lang="en-US" dirty="0"/>
              <a:t> </a:t>
            </a:r>
            <a:r>
              <a:rPr lang="en-US" dirty="0" err="1"/>
              <a:t>resonansi</a:t>
            </a:r>
            <a:r>
              <a:rPr lang="en-US" dirty="0"/>
              <a:t> </a:t>
            </a:r>
            <a:r>
              <a:rPr lang="en-US" dirty="0" err="1"/>
              <a:t>antara</a:t>
            </a:r>
            <a:r>
              <a:rPr lang="en-US" dirty="0"/>
              <a:t> </a:t>
            </a:r>
            <a:r>
              <a:rPr lang="en-US" dirty="0" err="1"/>
              <a:t>diri</a:t>
            </a:r>
            <a:r>
              <a:rPr lang="en-US" dirty="0"/>
              <a:t> </a:t>
            </a:r>
            <a:r>
              <a:rPr lang="en-US" dirty="0" err="1"/>
              <a:t>dan</a:t>
            </a:r>
            <a:r>
              <a:rPr lang="en-US" dirty="0"/>
              <a:t> </a:t>
            </a:r>
            <a:r>
              <a:rPr lang="en-US" dirty="0" err="1"/>
              <a:t>dunia</a:t>
            </a:r>
            <a:r>
              <a:rPr lang="en-US" dirty="0"/>
              <a:t>. Heidegger </a:t>
            </a:r>
            <a:r>
              <a:rPr lang="en-US" dirty="0" err="1"/>
              <a:t>hanya</a:t>
            </a:r>
            <a:r>
              <a:rPr lang="en-US" dirty="0"/>
              <a:t> </a:t>
            </a:r>
            <a:r>
              <a:rPr lang="en-US" dirty="0" err="1"/>
              <a:t>menganggap</a:t>
            </a:r>
            <a:r>
              <a:rPr lang="en-US" dirty="0"/>
              <a:t> </a:t>
            </a:r>
            <a:r>
              <a:rPr lang="en-US" dirty="0" err="1"/>
              <a:t>suasana</a:t>
            </a:r>
            <a:r>
              <a:rPr lang="en-US" dirty="0"/>
              <a:t> </a:t>
            </a:r>
            <a:r>
              <a:rPr lang="en-US" dirty="0" err="1"/>
              <a:t>hati</a:t>
            </a:r>
            <a:r>
              <a:rPr lang="en-US" dirty="0"/>
              <a:t> </a:t>
            </a:r>
            <a:r>
              <a:rPr lang="en-US" dirty="0" err="1"/>
              <a:t>dan</a:t>
            </a:r>
            <a:r>
              <a:rPr lang="en-US" dirty="0"/>
              <a:t> </a:t>
            </a:r>
            <a:r>
              <a:rPr lang="en-US" dirty="0" err="1"/>
              <a:t>pemahaman</a:t>
            </a:r>
            <a:r>
              <a:rPr lang="en-US" dirty="0"/>
              <a:t> </a:t>
            </a:r>
            <a:r>
              <a:rPr lang="en-US" dirty="0" err="1"/>
              <a:t>sebagai</a:t>
            </a:r>
            <a:r>
              <a:rPr lang="en-US" dirty="0"/>
              <a:t> </a:t>
            </a:r>
            <a:r>
              <a:rPr lang="en-US" dirty="0" err="1"/>
              <a:t>momen</a:t>
            </a:r>
            <a:r>
              <a:rPr lang="en-US" dirty="0"/>
              <a:t> “being-in” yang </a:t>
            </a:r>
            <a:r>
              <a:rPr lang="en-US" dirty="0" err="1"/>
              <a:t>lebih</a:t>
            </a:r>
            <a:r>
              <a:rPr lang="en-US" dirty="0"/>
              <a:t> </a:t>
            </a:r>
            <a:r>
              <a:rPr lang="en-US" dirty="0" err="1"/>
              <a:t>primitif</a:t>
            </a:r>
            <a:r>
              <a:rPr lang="en-US" dirty="0"/>
              <a:t> </a:t>
            </a:r>
            <a:r>
              <a:rPr lang="en-US" dirty="0" err="1"/>
              <a:t>daripada</a:t>
            </a:r>
            <a:r>
              <a:rPr lang="en-US" dirty="0"/>
              <a:t> </a:t>
            </a:r>
            <a:r>
              <a:rPr lang="en-US" dirty="0" err="1"/>
              <a:t>kognisi</a:t>
            </a:r>
            <a:r>
              <a:rPr lang="en-US" dirty="0"/>
              <a:t>.</a:t>
            </a:r>
          </a:p>
        </p:txBody>
      </p:sp>
      <p:pic>
        <p:nvPicPr>
          <p:cNvPr id="4098" name="Picture 2" descr="Philosopher Martin Heidegger's Nazi legacy and its influen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2054" y="1743560"/>
            <a:ext cx="3654467" cy="487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267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Solitude</a:t>
            </a:r>
            <a:endParaRPr lang="en-US" dirty="0"/>
          </a:p>
        </p:txBody>
      </p:sp>
      <p:sp>
        <p:nvSpPr>
          <p:cNvPr id="4" name="Rectangle 3"/>
          <p:cNvSpPr/>
          <p:nvPr/>
        </p:nvSpPr>
        <p:spPr>
          <a:xfrm>
            <a:off x="726500" y="4328458"/>
            <a:ext cx="8074600" cy="2308324"/>
          </a:xfrm>
          <a:prstGeom prst="rect">
            <a:avLst/>
          </a:prstGeom>
        </p:spPr>
        <p:txBody>
          <a:bodyPr wrap="square">
            <a:spAutoFit/>
          </a:bodyPr>
          <a:lstStyle/>
          <a:p>
            <a:r>
              <a:rPr lang="en-US" dirty="0"/>
              <a:t>“Heidegger always seeks silence, isolation and solitude again and again, so that he can focus on his work—the ‘study room’ in </a:t>
            </a:r>
            <a:r>
              <a:rPr lang="en-US" i="1" dirty="0" err="1"/>
              <a:t>Messkirch</a:t>
            </a:r>
            <a:r>
              <a:rPr lang="en-US" dirty="0"/>
              <a:t>, </a:t>
            </a:r>
            <a:r>
              <a:rPr lang="en-US" i="1" dirty="0" err="1"/>
              <a:t>Zählingen</a:t>
            </a:r>
            <a:r>
              <a:rPr lang="en-US" dirty="0"/>
              <a:t>, </a:t>
            </a:r>
            <a:r>
              <a:rPr lang="en-US" i="1" dirty="0" err="1"/>
              <a:t>Todtnauberg</a:t>
            </a:r>
            <a:r>
              <a:rPr lang="en-US" dirty="0"/>
              <a:t> and </a:t>
            </a:r>
            <a:r>
              <a:rPr lang="en-US" i="1" dirty="0" err="1"/>
              <a:t>Beuron</a:t>
            </a:r>
            <a:r>
              <a:rPr lang="en-US" dirty="0"/>
              <a:t>. If he also feels solitary in his work, then this solitude does not mean being alone and self-lost, not the kind of loneliness that ‘modern people’ often call. Solitude is the necessary air he breathes, so that he can concentrate so as to make an insight to have a public impact in a richer way, and can interact with others. It is a kind of solitude in order to be alone and find oneself</a:t>
            </a:r>
            <a:r>
              <a:rPr lang="en-US" dirty="0" smtClean="0"/>
              <a:t>” (mdpi.com).</a:t>
            </a:r>
            <a:endParaRPr lang="en-US" dirty="0"/>
          </a:p>
        </p:txBody>
      </p:sp>
      <p:sp>
        <p:nvSpPr>
          <p:cNvPr id="5" name="Rectangle 4"/>
          <p:cNvSpPr/>
          <p:nvPr/>
        </p:nvSpPr>
        <p:spPr>
          <a:xfrm>
            <a:off x="726500" y="1661170"/>
            <a:ext cx="8074600" cy="2739211"/>
          </a:xfrm>
          <a:prstGeom prst="rect">
            <a:avLst/>
          </a:prstGeom>
        </p:spPr>
        <p:txBody>
          <a:bodyPr wrap="square">
            <a:spAutoFit/>
          </a:bodyPr>
          <a:lstStyle/>
          <a:p>
            <a:r>
              <a:rPr lang="en-US" dirty="0"/>
              <a:t>“Heidegger </a:t>
            </a:r>
            <a:r>
              <a:rPr lang="en-US" dirty="0" err="1"/>
              <a:t>selalu</a:t>
            </a:r>
            <a:r>
              <a:rPr lang="en-US" dirty="0"/>
              <a:t> </a:t>
            </a:r>
            <a:r>
              <a:rPr lang="en-US" dirty="0" err="1"/>
              <a:t>mencari</a:t>
            </a:r>
            <a:r>
              <a:rPr lang="en-US" dirty="0"/>
              <a:t> </a:t>
            </a:r>
            <a:r>
              <a:rPr lang="en-US" dirty="0" err="1"/>
              <a:t>keheningan</a:t>
            </a:r>
            <a:r>
              <a:rPr lang="en-US" dirty="0"/>
              <a:t>, </a:t>
            </a:r>
            <a:r>
              <a:rPr lang="en-US" dirty="0" err="1"/>
              <a:t>isolasi</a:t>
            </a:r>
            <a:r>
              <a:rPr lang="en-US" dirty="0"/>
              <a:t>, </a:t>
            </a:r>
            <a:r>
              <a:rPr lang="en-US" dirty="0" err="1"/>
              <a:t>dan</a:t>
            </a:r>
            <a:r>
              <a:rPr lang="en-US" dirty="0"/>
              <a:t> </a:t>
            </a:r>
            <a:r>
              <a:rPr lang="en-US" dirty="0" err="1"/>
              <a:t>kesunyian</a:t>
            </a:r>
            <a:r>
              <a:rPr lang="en-US" dirty="0"/>
              <a:t> </a:t>
            </a:r>
            <a:r>
              <a:rPr lang="en-US" dirty="0" err="1"/>
              <a:t>berulang</a:t>
            </a:r>
            <a:r>
              <a:rPr lang="en-US" dirty="0"/>
              <a:t> kali, agar </a:t>
            </a:r>
            <a:r>
              <a:rPr lang="en-US" dirty="0" err="1"/>
              <a:t>ia</a:t>
            </a:r>
            <a:r>
              <a:rPr lang="en-US" dirty="0"/>
              <a:t> </a:t>
            </a:r>
            <a:r>
              <a:rPr lang="en-US" dirty="0" err="1"/>
              <a:t>dapat</a:t>
            </a:r>
            <a:r>
              <a:rPr lang="en-US" dirty="0"/>
              <a:t> </a:t>
            </a:r>
            <a:r>
              <a:rPr lang="en-US" dirty="0" err="1"/>
              <a:t>fokus</a:t>
            </a:r>
            <a:r>
              <a:rPr lang="en-US" dirty="0"/>
              <a:t> </a:t>
            </a:r>
            <a:r>
              <a:rPr lang="en-US" dirty="0" err="1"/>
              <a:t>pada</a:t>
            </a:r>
            <a:r>
              <a:rPr lang="en-US" dirty="0"/>
              <a:t> </a:t>
            </a:r>
            <a:r>
              <a:rPr lang="en-US" dirty="0" err="1"/>
              <a:t>karyanya</a:t>
            </a:r>
            <a:r>
              <a:rPr lang="en-US" dirty="0"/>
              <a:t>—‘</a:t>
            </a:r>
            <a:r>
              <a:rPr lang="en-US" dirty="0" err="1"/>
              <a:t>ruang</a:t>
            </a:r>
            <a:r>
              <a:rPr lang="en-US" dirty="0"/>
              <a:t> </a:t>
            </a:r>
            <a:r>
              <a:rPr lang="en-US" dirty="0" err="1"/>
              <a:t>belajar</a:t>
            </a:r>
            <a:r>
              <a:rPr lang="en-US" dirty="0"/>
              <a:t>’ di </a:t>
            </a:r>
            <a:r>
              <a:rPr lang="en-US" dirty="0" err="1"/>
              <a:t>Messkirch</a:t>
            </a:r>
            <a:r>
              <a:rPr lang="en-US" dirty="0"/>
              <a:t>, </a:t>
            </a:r>
            <a:r>
              <a:rPr lang="en-US" dirty="0" err="1"/>
              <a:t>Zählingen</a:t>
            </a:r>
            <a:r>
              <a:rPr lang="en-US" dirty="0"/>
              <a:t>, </a:t>
            </a:r>
            <a:r>
              <a:rPr lang="en-US" dirty="0" err="1"/>
              <a:t>Todtnauberg</a:t>
            </a:r>
            <a:r>
              <a:rPr lang="en-US" dirty="0"/>
              <a:t>, </a:t>
            </a:r>
            <a:r>
              <a:rPr lang="en-US" dirty="0" err="1"/>
              <a:t>dan</a:t>
            </a:r>
            <a:r>
              <a:rPr lang="en-US" dirty="0"/>
              <a:t> </a:t>
            </a:r>
            <a:r>
              <a:rPr lang="en-US" dirty="0" err="1"/>
              <a:t>Beuron</a:t>
            </a:r>
            <a:r>
              <a:rPr lang="en-US" dirty="0"/>
              <a:t>. </a:t>
            </a:r>
            <a:r>
              <a:rPr lang="en-US" dirty="0" err="1"/>
              <a:t>Jika</a:t>
            </a:r>
            <a:r>
              <a:rPr lang="en-US" dirty="0"/>
              <a:t> </a:t>
            </a:r>
            <a:r>
              <a:rPr lang="en-US" dirty="0" err="1"/>
              <a:t>ia</a:t>
            </a:r>
            <a:r>
              <a:rPr lang="en-US" dirty="0"/>
              <a:t> </a:t>
            </a:r>
            <a:r>
              <a:rPr lang="en-US" dirty="0" err="1"/>
              <a:t>juga</a:t>
            </a:r>
            <a:r>
              <a:rPr lang="en-US" dirty="0"/>
              <a:t> </a:t>
            </a:r>
            <a:r>
              <a:rPr lang="en-US" dirty="0" err="1"/>
              <a:t>merasa</a:t>
            </a:r>
            <a:r>
              <a:rPr lang="en-US" dirty="0"/>
              <a:t> </a:t>
            </a:r>
            <a:r>
              <a:rPr lang="en-US" dirty="0" err="1"/>
              <a:t>sendiri</a:t>
            </a:r>
            <a:r>
              <a:rPr lang="en-US" dirty="0"/>
              <a:t> </a:t>
            </a:r>
            <a:r>
              <a:rPr lang="en-US" dirty="0" err="1"/>
              <a:t>dalam</a:t>
            </a:r>
            <a:r>
              <a:rPr lang="en-US" dirty="0"/>
              <a:t> </a:t>
            </a:r>
            <a:r>
              <a:rPr lang="en-US" dirty="0" err="1"/>
              <a:t>karyanya</a:t>
            </a:r>
            <a:r>
              <a:rPr lang="en-US" dirty="0"/>
              <a:t>, </a:t>
            </a:r>
            <a:r>
              <a:rPr lang="en-US" dirty="0" err="1"/>
              <a:t>maka</a:t>
            </a:r>
            <a:r>
              <a:rPr lang="en-US" dirty="0"/>
              <a:t> </a:t>
            </a:r>
            <a:r>
              <a:rPr lang="en-US" dirty="0" err="1"/>
              <a:t>kesunyian</a:t>
            </a:r>
            <a:r>
              <a:rPr lang="en-US" dirty="0"/>
              <a:t> </a:t>
            </a:r>
            <a:r>
              <a:rPr lang="en-US" dirty="0" err="1"/>
              <a:t>ini</a:t>
            </a:r>
            <a:r>
              <a:rPr lang="en-US" dirty="0"/>
              <a:t> </a:t>
            </a:r>
            <a:r>
              <a:rPr lang="en-US" dirty="0" err="1"/>
              <a:t>tidak</a:t>
            </a:r>
            <a:r>
              <a:rPr lang="en-US" dirty="0"/>
              <a:t> </a:t>
            </a:r>
            <a:r>
              <a:rPr lang="en-US" dirty="0" err="1"/>
              <a:t>berarti</a:t>
            </a:r>
            <a:r>
              <a:rPr lang="en-US" dirty="0"/>
              <a:t> </a:t>
            </a:r>
            <a:r>
              <a:rPr lang="en-US" dirty="0" err="1"/>
              <a:t>sendirian</a:t>
            </a:r>
            <a:r>
              <a:rPr lang="en-US" dirty="0"/>
              <a:t> </a:t>
            </a:r>
            <a:r>
              <a:rPr lang="en-US" dirty="0" err="1"/>
              <a:t>dan</a:t>
            </a:r>
            <a:r>
              <a:rPr lang="en-US" dirty="0"/>
              <a:t> </a:t>
            </a:r>
            <a:r>
              <a:rPr lang="en-US" dirty="0" err="1"/>
              <a:t>kehilangan</a:t>
            </a:r>
            <a:r>
              <a:rPr lang="en-US" dirty="0"/>
              <a:t> </a:t>
            </a:r>
            <a:r>
              <a:rPr lang="en-US" dirty="0" err="1"/>
              <a:t>jati</a:t>
            </a:r>
            <a:r>
              <a:rPr lang="en-US" dirty="0"/>
              <a:t> </a:t>
            </a:r>
            <a:r>
              <a:rPr lang="en-US" dirty="0" err="1"/>
              <a:t>diri</a:t>
            </a:r>
            <a:r>
              <a:rPr lang="en-US" dirty="0"/>
              <a:t>, </a:t>
            </a:r>
            <a:r>
              <a:rPr lang="en-US" dirty="0" err="1"/>
              <a:t>bukan</a:t>
            </a:r>
            <a:r>
              <a:rPr lang="en-US" dirty="0"/>
              <a:t> </a:t>
            </a:r>
            <a:r>
              <a:rPr lang="en-US" dirty="0" err="1"/>
              <a:t>jenis</a:t>
            </a:r>
            <a:r>
              <a:rPr lang="en-US" dirty="0"/>
              <a:t> </a:t>
            </a:r>
            <a:r>
              <a:rPr lang="en-US" dirty="0" err="1"/>
              <a:t>kesepian</a:t>
            </a:r>
            <a:r>
              <a:rPr lang="en-US" dirty="0"/>
              <a:t> yang </a:t>
            </a:r>
            <a:r>
              <a:rPr lang="en-US" dirty="0" err="1"/>
              <a:t>sering</a:t>
            </a:r>
            <a:r>
              <a:rPr lang="en-US" dirty="0"/>
              <a:t> </a:t>
            </a:r>
            <a:r>
              <a:rPr lang="en-US" dirty="0" err="1"/>
              <a:t>disebut</a:t>
            </a:r>
            <a:r>
              <a:rPr lang="en-US" dirty="0"/>
              <a:t> ‘orang modern’. </a:t>
            </a:r>
            <a:r>
              <a:rPr lang="en-US" dirty="0" err="1"/>
              <a:t>Kesunyian</a:t>
            </a:r>
            <a:r>
              <a:rPr lang="en-US" dirty="0"/>
              <a:t> </a:t>
            </a:r>
            <a:r>
              <a:rPr lang="en-US" dirty="0" err="1"/>
              <a:t>adalah</a:t>
            </a:r>
            <a:r>
              <a:rPr lang="en-US" dirty="0"/>
              <a:t> </a:t>
            </a:r>
            <a:r>
              <a:rPr lang="en-US" dirty="0" err="1"/>
              <a:t>udara</a:t>
            </a:r>
            <a:r>
              <a:rPr lang="en-US" dirty="0"/>
              <a:t> yang </a:t>
            </a:r>
            <a:r>
              <a:rPr lang="en-US" dirty="0" err="1"/>
              <a:t>ia</a:t>
            </a:r>
            <a:r>
              <a:rPr lang="en-US" dirty="0"/>
              <a:t> </a:t>
            </a:r>
            <a:r>
              <a:rPr lang="en-US" dirty="0" err="1"/>
              <a:t>hirup</a:t>
            </a:r>
            <a:r>
              <a:rPr lang="en-US" dirty="0"/>
              <a:t>, agar </a:t>
            </a:r>
            <a:r>
              <a:rPr lang="en-US" dirty="0" err="1"/>
              <a:t>ia</a:t>
            </a:r>
            <a:r>
              <a:rPr lang="en-US" dirty="0"/>
              <a:t> </a:t>
            </a:r>
            <a:r>
              <a:rPr lang="en-US" dirty="0" err="1"/>
              <a:t>dapat</a:t>
            </a:r>
            <a:r>
              <a:rPr lang="en-US" dirty="0"/>
              <a:t> </a:t>
            </a:r>
            <a:r>
              <a:rPr lang="en-US" dirty="0" err="1"/>
              <a:t>berkonsentrasi</a:t>
            </a:r>
            <a:r>
              <a:rPr lang="en-US" dirty="0"/>
              <a:t> </a:t>
            </a:r>
            <a:r>
              <a:rPr lang="en-US" dirty="0" err="1"/>
              <a:t>untuk</a:t>
            </a:r>
            <a:r>
              <a:rPr lang="en-US" dirty="0"/>
              <a:t> </a:t>
            </a:r>
            <a:r>
              <a:rPr lang="en-US" dirty="0" err="1"/>
              <a:t>memperoleh</a:t>
            </a:r>
            <a:r>
              <a:rPr lang="en-US" dirty="0"/>
              <a:t> </a:t>
            </a:r>
            <a:r>
              <a:rPr lang="en-US" dirty="0" err="1"/>
              <a:t>wawasan</a:t>
            </a:r>
            <a:r>
              <a:rPr lang="en-US" dirty="0"/>
              <a:t> yang </a:t>
            </a:r>
            <a:r>
              <a:rPr lang="en-US" dirty="0" err="1"/>
              <a:t>dapat</a:t>
            </a:r>
            <a:r>
              <a:rPr lang="en-US" dirty="0"/>
              <a:t> </a:t>
            </a:r>
            <a:r>
              <a:rPr lang="en-US" dirty="0" err="1"/>
              <a:t>memberikan</a:t>
            </a:r>
            <a:r>
              <a:rPr lang="en-US" dirty="0"/>
              <a:t> </a:t>
            </a:r>
            <a:r>
              <a:rPr lang="en-US" dirty="0" err="1"/>
              <a:t>dampak</a:t>
            </a:r>
            <a:r>
              <a:rPr lang="en-US" dirty="0"/>
              <a:t> </a:t>
            </a:r>
            <a:r>
              <a:rPr lang="en-US" dirty="0" err="1"/>
              <a:t>publik</a:t>
            </a:r>
            <a:r>
              <a:rPr lang="en-US" dirty="0"/>
              <a:t> </a:t>
            </a:r>
            <a:r>
              <a:rPr lang="en-US" dirty="0" err="1"/>
              <a:t>dengan</a:t>
            </a:r>
            <a:r>
              <a:rPr lang="en-US" dirty="0"/>
              <a:t> </a:t>
            </a:r>
            <a:r>
              <a:rPr lang="en-US" dirty="0" err="1"/>
              <a:t>cara</a:t>
            </a:r>
            <a:r>
              <a:rPr lang="en-US" dirty="0"/>
              <a:t> yang </a:t>
            </a:r>
            <a:r>
              <a:rPr lang="en-US" dirty="0" err="1"/>
              <a:t>lebih</a:t>
            </a:r>
            <a:r>
              <a:rPr lang="en-US" dirty="0"/>
              <a:t> kaya, </a:t>
            </a:r>
            <a:r>
              <a:rPr lang="en-US" dirty="0" err="1"/>
              <a:t>dan</a:t>
            </a:r>
            <a:r>
              <a:rPr lang="en-US" dirty="0"/>
              <a:t> </a:t>
            </a:r>
            <a:r>
              <a:rPr lang="en-US" dirty="0" err="1"/>
              <a:t>dapat</a:t>
            </a:r>
            <a:r>
              <a:rPr lang="en-US" dirty="0"/>
              <a:t> </a:t>
            </a:r>
            <a:r>
              <a:rPr lang="en-US" dirty="0" err="1"/>
              <a:t>berinteraksi</a:t>
            </a:r>
            <a:r>
              <a:rPr lang="en-US" dirty="0"/>
              <a:t> </a:t>
            </a:r>
            <a:r>
              <a:rPr lang="en-US" dirty="0" err="1"/>
              <a:t>dengan</a:t>
            </a:r>
            <a:r>
              <a:rPr lang="en-US" dirty="0"/>
              <a:t> orang lain. </a:t>
            </a:r>
            <a:r>
              <a:rPr lang="en-US" dirty="0" err="1"/>
              <a:t>Ini</a:t>
            </a:r>
            <a:r>
              <a:rPr lang="en-US" dirty="0"/>
              <a:t> </a:t>
            </a:r>
            <a:r>
              <a:rPr lang="en-US" dirty="0" err="1"/>
              <a:t>adalah</a:t>
            </a:r>
            <a:r>
              <a:rPr lang="en-US" dirty="0"/>
              <a:t> </a:t>
            </a:r>
            <a:r>
              <a:rPr lang="en-US" dirty="0" err="1"/>
              <a:t>jenis</a:t>
            </a:r>
            <a:r>
              <a:rPr lang="en-US" dirty="0"/>
              <a:t> </a:t>
            </a:r>
            <a:r>
              <a:rPr lang="en-US" dirty="0" err="1"/>
              <a:t>kesunyian</a:t>
            </a:r>
            <a:r>
              <a:rPr lang="en-US" dirty="0"/>
              <a:t> </a:t>
            </a:r>
            <a:r>
              <a:rPr lang="en-US" dirty="0" err="1"/>
              <a:t>untuk</a:t>
            </a:r>
            <a:r>
              <a:rPr lang="en-US" dirty="0"/>
              <a:t> </a:t>
            </a:r>
            <a:r>
              <a:rPr lang="en-US" dirty="0" err="1"/>
              <a:t>menyendiri</a:t>
            </a:r>
            <a:r>
              <a:rPr lang="en-US" dirty="0"/>
              <a:t> </a:t>
            </a:r>
            <a:r>
              <a:rPr lang="en-US" dirty="0" err="1"/>
              <a:t>dan</a:t>
            </a:r>
            <a:r>
              <a:rPr lang="en-US" dirty="0"/>
              <a:t> </a:t>
            </a:r>
            <a:r>
              <a:rPr lang="en-US" sz="2800" dirty="0" err="1">
                <a:solidFill>
                  <a:srgbClr val="FFFF00"/>
                </a:solidFill>
              </a:rPr>
              <a:t>menemukan</a:t>
            </a:r>
            <a:r>
              <a:rPr lang="en-US" sz="2800" dirty="0">
                <a:solidFill>
                  <a:srgbClr val="FFFF00"/>
                </a:solidFill>
              </a:rPr>
              <a:t> </a:t>
            </a:r>
            <a:r>
              <a:rPr lang="en-US" sz="2800" dirty="0" err="1">
                <a:solidFill>
                  <a:srgbClr val="FFFF00"/>
                </a:solidFill>
              </a:rPr>
              <a:t>jati</a:t>
            </a:r>
            <a:r>
              <a:rPr lang="en-US" sz="2800" dirty="0">
                <a:solidFill>
                  <a:srgbClr val="FFFF00"/>
                </a:solidFill>
              </a:rPr>
              <a:t> </a:t>
            </a:r>
            <a:r>
              <a:rPr lang="en-US" sz="2800" dirty="0" err="1">
                <a:solidFill>
                  <a:srgbClr val="FFFF00"/>
                </a:solidFill>
              </a:rPr>
              <a:t>diri</a:t>
            </a:r>
            <a:r>
              <a:rPr lang="en-US" dirty="0"/>
              <a:t>.”</a:t>
            </a:r>
          </a:p>
        </p:txBody>
      </p:sp>
      <p:pic>
        <p:nvPicPr>
          <p:cNvPr id="5122" name="Picture 2" descr="Heidegger's Gods: An Ecofeminist Perspective - 97817866024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2981" y="2142398"/>
            <a:ext cx="3000375"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61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Stillness</a:t>
            </a:r>
            <a:endParaRPr lang="en-US" dirty="0"/>
          </a:p>
        </p:txBody>
      </p:sp>
      <p:sp>
        <p:nvSpPr>
          <p:cNvPr id="4" name="Rectangle 3"/>
          <p:cNvSpPr/>
          <p:nvPr/>
        </p:nvSpPr>
        <p:spPr>
          <a:xfrm>
            <a:off x="646490" y="4419898"/>
            <a:ext cx="7995560" cy="2031325"/>
          </a:xfrm>
          <a:prstGeom prst="rect">
            <a:avLst/>
          </a:prstGeom>
        </p:spPr>
        <p:txBody>
          <a:bodyPr wrap="square">
            <a:spAutoFit/>
          </a:bodyPr>
          <a:lstStyle/>
          <a:p>
            <a:r>
              <a:rPr lang="en-US" dirty="0" smtClean="0"/>
              <a:t>…“</a:t>
            </a:r>
            <a:r>
              <a:rPr lang="en-US" dirty="0"/>
              <a:t>the stillest witnesses to the stillest stillness, in which an imperceptible impact reverses the truth from all the confusion of calculative correctness into its essence: keeping the most concealed </a:t>
            </a:r>
            <a:r>
              <a:rPr lang="en-US" dirty="0" err="1"/>
              <a:t>concealed</a:t>
            </a:r>
            <a:r>
              <a:rPr lang="en-US" dirty="0"/>
              <a:t>, the trembling of the passing by of the decision about the gods, and the essential occurrence of Being” (Heidegger 2003b, p. 395). “The stillest stillness” makes the truth get rid of the rule of calculation, get rid of the simple function of reason, and lets </a:t>
            </a:r>
            <a:r>
              <a:rPr lang="en-US" dirty="0" err="1"/>
              <a:t>Dasein</a:t>
            </a:r>
            <a:r>
              <a:rPr lang="en-US" dirty="0"/>
              <a:t> enter into the deep experience.</a:t>
            </a:r>
          </a:p>
        </p:txBody>
      </p:sp>
      <p:sp>
        <p:nvSpPr>
          <p:cNvPr id="5" name="Rectangle 4"/>
          <p:cNvSpPr/>
          <p:nvPr/>
        </p:nvSpPr>
        <p:spPr>
          <a:xfrm>
            <a:off x="692210" y="1706890"/>
            <a:ext cx="7915550" cy="2739211"/>
          </a:xfrm>
          <a:prstGeom prst="rect">
            <a:avLst/>
          </a:prstGeom>
        </p:spPr>
        <p:txBody>
          <a:bodyPr wrap="square">
            <a:spAutoFit/>
          </a:bodyPr>
          <a:lstStyle/>
          <a:p>
            <a:r>
              <a:rPr lang="en-US" dirty="0"/>
              <a:t>“</a:t>
            </a:r>
            <a:r>
              <a:rPr lang="en-US" dirty="0" err="1"/>
              <a:t>kesaksian</a:t>
            </a:r>
            <a:r>
              <a:rPr lang="en-US" dirty="0"/>
              <a:t> yang paling </a:t>
            </a:r>
            <a:r>
              <a:rPr lang="en-US" dirty="0" err="1"/>
              <a:t>hening</a:t>
            </a:r>
            <a:r>
              <a:rPr lang="en-US" dirty="0"/>
              <a:t> </a:t>
            </a:r>
            <a:r>
              <a:rPr lang="en-US" dirty="0" err="1"/>
              <a:t>bagi</a:t>
            </a:r>
            <a:r>
              <a:rPr lang="en-US" dirty="0"/>
              <a:t> </a:t>
            </a:r>
            <a:r>
              <a:rPr lang="en-US" dirty="0" err="1"/>
              <a:t>keheningan</a:t>
            </a:r>
            <a:r>
              <a:rPr lang="en-US" dirty="0"/>
              <a:t> yang paling </a:t>
            </a:r>
            <a:r>
              <a:rPr lang="en-US" dirty="0" err="1"/>
              <a:t>hening</a:t>
            </a:r>
            <a:r>
              <a:rPr lang="en-US" dirty="0"/>
              <a:t>, di </a:t>
            </a:r>
            <a:r>
              <a:rPr lang="en-US" dirty="0" err="1"/>
              <a:t>mana</a:t>
            </a:r>
            <a:r>
              <a:rPr lang="en-US" dirty="0"/>
              <a:t> </a:t>
            </a:r>
            <a:r>
              <a:rPr lang="en-US" dirty="0" err="1"/>
              <a:t>dampak</a:t>
            </a:r>
            <a:r>
              <a:rPr lang="en-US" dirty="0"/>
              <a:t> yang </a:t>
            </a:r>
            <a:r>
              <a:rPr lang="en-US" dirty="0" err="1"/>
              <a:t>tak</a:t>
            </a:r>
            <a:r>
              <a:rPr lang="en-US" dirty="0"/>
              <a:t> </a:t>
            </a:r>
            <a:r>
              <a:rPr lang="en-US" dirty="0" err="1"/>
              <a:t>terlihat</a:t>
            </a:r>
            <a:r>
              <a:rPr lang="en-US" dirty="0"/>
              <a:t> </a:t>
            </a:r>
            <a:r>
              <a:rPr lang="en-US" dirty="0" err="1"/>
              <a:t>membalikkan</a:t>
            </a:r>
            <a:r>
              <a:rPr lang="en-US" dirty="0"/>
              <a:t> </a:t>
            </a:r>
            <a:r>
              <a:rPr lang="en-US" dirty="0" err="1"/>
              <a:t>kebenaran</a:t>
            </a:r>
            <a:r>
              <a:rPr lang="en-US" dirty="0"/>
              <a:t> </a:t>
            </a:r>
            <a:r>
              <a:rPr lang="en-US" dirty="0" err="1"/>
              <a:t>dari</a:t>
            </a:r>
            <a:r>
              <a:rPr lang="en-US" dirty="0"/>
              <a:t> </a:t>
            </a:r>
            <a:r>
              <a:rPr lang="en-US" dirty="0" err="1"/>
              <a:t>semua</a:t>
            </a:r>
            <a:r>
              <a:rPr lang="en-US" dirty="0"/>
              <a:t> </a:t>
            </a:r>
            <a:r>
              <a:rPr lang="en-US" dirty="0" err="1"/>
              <a:t>kebingungan</a:t>
            </a:r>
            <a:r>
              <a:rPr lang="en-US" dirty="0"/>
              <a:t> </a:t>
            </a:r>
            <a:r>
              <a:rPr lang="en-US" dirty="0" err="1"/>
              <a:t>ketepatan</a:t>
            </a:r>
            <a:r>
              <a:rPr lang="en-US" dirty="0"/>
              <a:t> </a:t>
            </a:r>
            <a:r>
              <a:rPr lang="en-US" dirty="0" err="1"/>
              <a:t>kalkulatif</a:t>
            </a:r>
            <a:r>
              <a:rPr lang="en-US" dirty="0"/>
              <a:t> </a:t>
            </a:r>
            <a:r>
              <a:rPr lang="en-US" dirty="0" err="1"/>
              <a:t>ke</a:t>
            </a:r>
            <a:r>
              <a:rPr lang="en-US" dirty="0"/>
              <a:t> </a:t>
            </a:r>
            <a:r>
              <a:rPr lang="en-US" dirty="0" err="1"/>
              <a:t>dalam</a:t>
            </a:r>
            <a:r>
              <a:rPr lang="en-US" dirty="0"/>
              <a:t> </a:t>
            </a:r>
            <a:r>
              <a:rPr lang="en-US" dirty="0" err="1"/>
              <a:t>esensinya</a:t>
            </a:r>
            <a:r>
              <a:rPr lang="en-US" dirty="0"/>
              <a:t>: </a:t>
            </a:r>
            <a:r>
              <a:rPr lang="en-US" dirty="0" err="1"/>
              <a:t>menjaga</a:t>
            </a:r>
            <a:r>
              <a:rPr lang="en-US" dirty="0"/>
              <a:t> agar yang paling </a:t>
            </a:r>
            <a:r>
              <a:rPr lang="en-US" dirty="0" err="1"/>
              <a:t>tersembunyi</a:t>
            </a:r>
            <a:r>
              <a:rPr lang="en-US" dirty="0"/>
              <a:t> </a:t>
            </a:r>
            <a:r>
              <a:rPr lang="en-US" dirty="0" err="1"/>
              <a:t>tetap</a:t>
            </a:r>
            <a:r>
              <a:rPr lang="en-US" dirty="0"/>
              <a:t> </a:t>
            </a:r>
            <a:r>
              <a:rPr lang="en-US" dirty="0" err="1"/>
              <a:t>tersembunyi</a:t>
            </a:r>
            <a:r>
              <a:rPr lang="en-US" dirty="0"/>
              <a:t>, </a:t>
            </a:r>
            <a:r>
              <a:rPr lang="en-US" dirty="0" err="1"/>
              <a:t>getaran</a:t>
            </a:r>
            <a:r>
              <a:rPr lang="en-US" dirty="0"/>
              <a:t> </a:t>
            </a:r>
            <a:r>
              <a:rPr lang="en-US" dirty="0" err="1"/>
              <a:t>dari</a:t>
            </a:r>
            <a:r>
              <a:rPr lang="en-US" dirty="0"/>
              <a:t> </a:t>
            </a:r>
            <a:r>
              <a:rPr lang="en-US" dirty="0" err="1"/>
              <a:t>keputusan</a:t>
            </a:r>
            <a:r>
              <a:rPr lang="en-US" dirty="0"/>
              <a:t> </a:t>
            </a:r>
            <a:r>
              <a:rPr lang="en-US" dirty="0" err="1" smtClean="0"/>
              <a:t>bersama</a:t>
            </a:r>
            <a:r>
              <a:rPr lang="en-US" dirty="0" smtClean="0"/>
              <a:t> </a:t>
            </a:r>
            <a:r>
              <a:rPr lang="en-US" dirty="0" err="1" smtClean="0"/>
              <a:t>Tuhan</a:t>
            </a:r>
            <a:r>
              <a:rPr lang="en-US" dirty="0" smtClean="0"/>
              <a:t>, </a:t>
            </a:r>
            <a:r>
              <a:rPr lang="en-US" dirty="0" err="1"/>
              <a:t>dan</a:t>
            </a:r>
            <a:r>
              <a:rPr lang="en-US" dirty="0"/>
              <a:t> </a:t>
            </a:r>
            <a:r>
              <a:rPr lang="en-US" dirty="0" err="1"/>
              <a:t>kejadian</a:t>
            </a:r>
            <a:r>
              <a:rPr lang="en-US" dirty="0"/>
              <a:t> </a:t>
            </a:r>
            <a:r>
              <a:rPr lang="en-US" dirty="0" err="1"/>
              <a:t>hakiki</a:t>
            </a:r>
            <a:r>
              <a:rPr lang="en-US" dirty="0"/>
              <a:t> </a:t>
            </a:r>
            <a:r>
              <a:rPr lang="en-US" dirty="0" err="1"/>
              <a:t>dari</a:t>
            </a:r>
            <a:r>
              <a:rPr lang="en-US" dirty="0"/>
              <a:t> Ada” (Heidegger 2003b, </a:t>
            </a:r>
            <a:r>
              <a:rPr lang="en-US" dirty="0" err="1"/>
              <a:t>hlm</a:t>
            </a:r>
            <a:r>
              <a:rPr lang="en-US" dirty="0"/>
              <a:t>. 395). “</a:t>
            </a:r>
            <a:r>
              <a:rPr lang="en-US" dirty="0" err="1"/>
              <a:t>Keheningan</a:t>
            </a:r>
            <a:r>
              <a:rPr lang="en-US" dirty="0"/>
              <a:t> yang paling </a:t>
            </a:r>
            <a:r>
              <a:rPr lang="en-US" dirty="0" err="1"/>
              <a:t>hening</a:t>
            </a:r>
            <a:r>
              <a:rPr lang="en-US" dirty="0"/>
              <a:t>” </a:t>
            </a:r>
            <a:r>
              <a:rPr lang="en-US" dirty="0" err="1"/>
              <a:t>membuat</a:t>
            </a:r>
            <a:r>
              <a:rPr lang="en-US" dirty="0"/>
              <a:t> </a:t>
            </a:r>
            <a:r>
              <a:rPr lang="en-US" dirty="0" err="1"/>
              <a:t>kebenaran</a:t>
            </a:r>
            <a:r>
              <a:rPr lang="en-US" dirty="0"/>
              <a:t> </a:t>
            </a:r>
            <a:r>
              <a:rPr lang="en-US" sz="2800" dirty="0" err="1" smtClean="0">
                <a:solidFill>
                  <a:srgbClr val="FFFF00"/>
                </a:solidFill>
              </a:rPr>
              <a:t>menyingkirkan</a:t>
            </a:r>
            <a:r>
              <a:rPr lang="en-US" sz="2800" dirty="0" smtClean="0">
                <a:solidFill>
                  <a:srgbClr val="FFFF00"/>
                </a:solidFill>
              </a:rPr>
              <a:t> </a:t>
            </a:r>
            <a:r>
              <a:rPr lang="en-US" sz="2800" dirty="0" err="1">
                <a:solidFill>
                  <a:srgbClr val="FFFF00"/>
                </a:solidFill>
              </a:rPr>
              <a:t>kalkulasi</a:t>
            </a:r>
            <a:r>
              <a:rPr lang="en-US" dirty="0"/>
              <a:t>, </a:t>
            </a:r>
            <a:r>
              <a:rPr lang="en-US" dirty="0" err="1"/>
              <a:t>menyingkirkan</a:t>
            </a:r>
            <a:r>
              <a:rPr lang="en-US" dirty="0"/>
              <a:t> </a:t>
            </a:r>
            <a:r>
              <a:rPr lang="en-US" dirty="0" err="1"/>
              <a:t>fungsi</a:t>
            </a:r>
            <a:r>
              <a:rPr lang="en-US" dirty="0"/>
              <a:t> </a:t>
            </a:r>
            <a:r>
              <a:rPr lang="en-US" dirty="0" err="1"/>
              <a:t>nalar</a:t>
            </a:r>
            <a:r>
              <a:rPr lang="en-US" dirty="0"/>
              <a:t> yang </a:t>
            </a:r>
            <a:r>
              <a:rPr lang="en-US" dirty="0" err="1"/>
              <a:t>sederhana</a:t>
            </a:r>
            <a:r>
              <a:rPr lang="en-US" dirty="0"/>
              <a:t>, </a:t>
            </a:r>
            <a:r>
              <a:rPr lang="en-US" dirty="0" err="1"/>
              <a:t>dan</a:t>
            </a:r>
            <a:r>
              <a:rPr lang="en-US" dirty="0"/>
              <a:t> </a:t>
            </a:r>
            <a:r>
              <a:rPr lang="en-US" dirty="0" err="1"/>
              <a:t>membiarkan</a:t>
            </a:r>
            <a:r>
              <a:rPr lang="en-US" dirty="0"/>
              <a:t> </a:t>
            </a:r>
            <a:r>
              <a:rPr lang="en-US" dirty="0" err="1"/>
              <a:t>Dasein</a:t>
            </a:r>
            <a:r>
              <a:rPr lang="en-US" dirty="0"/>
              <a:t> </a:t>
            </a:r>
            <a:r>
              <a:rPr lang="en-US" dirty="0" err="1"/>
              <a:t>memasuki</a:t>
            </a:r>
            <a:r>
              <a:rPr lang="en-US" dirty="0"/>
              <a:t> </a:t>
            </a:r>
            <a:r>
              <a:rPr lang="en-US" dirty="0" err="1"/>
              <a:t>pengalaman</a:t>
            </a:r>
            <a:r>
              <a:rPr lang="en-US" dirty="0"/>
              <a:t> yang </a:t>
            </a:r>
            <a:r>
              <a:rPr lang="en-US" dirty="0" err="1"/>
              <a:t>mendalam</a:t>
            </a:r>
            <a:r>
              <a:rPr lang="en-US" dirty="0"/>
              <a:t>.</a:t>
            </a:r>
          </a:p>
        </p:txBody>
      </p:sp>
      <p:pic>
        <p:nvPicPr>
          <p:cNvPr id="6146" name="Picture 2" descr="Amazon.com: Identity and Difference: 9780226323787: Heidegger, Martin,  Stambaugh, Joan: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2060" y="1756610"/>
            <a:ext cx="3255360" cy="4953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268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err="1" smtClean="0"/>
              <a:t>Badai</a:t>
            </a:r>
            <a:endParaRPr lang="en-US" dirty="0"/>
          </a:p>
        </p:txBody>
      </p:sp>
      <p:sp>
        <p:nvSpPr>
          <p:cNvPr id="4" name="Rectangle 3"/>
          <p:cNvSpPr/>
          <p:nvPr/>
        </p:nvSpPr>
        <p:spPr>
          <a:xfrm>
            <a:off x="726499" y="4323805"/>
            <a:ext cx="7250437" cy="1477328"/>
          </a:xfrm>
          <a:prstGeom prst="rect">
            <a:avLst/>
          </a:prstGeom>
        </p:spPr>
        <p:txBody>
          <a:bodyPr wrap="square">
            <a:spAutoFit/>
          </a:bodyPr>
          <a:lstStyle/>
          <a:p>
            <a:r>
              <a:rPr lang="en-US" dirty="0"/>
              <a:t>For Heidegger, stillness is the preparation for the “storm</a:t>
            </a:r>
            <a:r>
              <a:rPr lang="en-US" dirty="0" smtClean="0"/>
              <a:t>”.</a:t>
            </a:r>
          </a:p>
          <a:p>
            <a:endParaRPr lang="en-US" dirty="0"/>
          </a:p>
          <a:p>
            <a:r>
              <a:rPr lang="en-US" dirty="0"/>
              <a:t>Only when there is a decision can there be a history. In Heidegger’s view, this history is a hidden history of “the great stillness” (</a:t>
            </a:r>
            <a:r>
              <a:rPr lang="en-US" i="1" dirty="0"/>
              <a:t>der </a:t>
            </a:r>
            <a:r>
              <a:rPr lang="en-US" i="1" dirty="0" err="1"/>
              <a:t>Großen</a:t>
            </a:r>
            <a:r>
              <a:rPr lang="en-US" i="1" dirty="0"/>
              <a:t> </a:t>
            </a:r>
            <a:r>
              <a:rPr lang="en-US" i="1" dirty="0" err="1"/>
              <a:t>Stille</a:t>
            </a:r>
            <a:r>
              <a:rPr lang="en-US" dirty="0" smtClean="0"/>
              <a:t>). (mdpi.com).</a:t>
            </a:r>
            <a:r>
              <a:rPr lang="en-US" dirty="0"/>
              <a:t> </a:t>
            </a:r>
            <a:endParaRPr lang="en-US" dirty="0" smtClean="0"/>
          </a:p>
        </p:txBody>
      </p:sp>
      <p:sp>
        <p:nvSpPr>
          <p:cNvPr id="5" name="Rectangle 4"/>
          <p:cNvSpPr/>
          <p:nvPr/>
        </p:nvSpPr>
        <p:spPr>
          <a:xfrm>
            <a:off x="726500" y="2027283"/>
            <a:ext cx="7442942" cy="1908215"/>
          </a:xfrm>
          <a:prstGeom prst="rect">
            <a:avLst/>
          </a:prstGeom>
        </p:spPr>
        <p:txBody>
          <a:bodyPr wrap="square">
            <a:spAutoFit/>
          </a:bodyPr>
          <a:lstStyle/>
          <a:p>
            <a:r>
              <a:rPr lang="en-US" dirty="0" err="1"/>
              <a:t>Bagi</a:t>
            </a:r>
            <a:r>
              <a:rPr lang="en-US" dirty="0"/>
              <a:t> Heidegger, </a:t>
            </a:r>
            <a:r>
              <a:rPr lang="en-US" dirty="0" err="1"/>
              <a:t>keheningan</a:t>
            </a:r>
            <a:r>
              <a:rPr lang="en-US" dirty="0"/>
              <a:t> </a:t>
            </a:r>
            <a:r>
              <a:rPr lang="en-US" dirty="0" err="1"/>
              <a:t>adalah</a:t>
            </a:r>
            <a:r>
              <a:rPr lang="en-US" dirty="0"/>
              <a:t> </a:t>
            </a:r>
            <a:r>
              <a:rPr lang="en-US" dirty="0" err="1"/>
              <a:t>persiapan</a:t>
            </a:r>
            <a:r>
              <a:rPr lang="en-US" dirty="0"/>
              <a:t> </a:t>
            </a:r>
            <a:r>
              <a:rPr lang="en-US" dirty="0" err="1"/>
              <a:t>untuk</a:t>
            </a:r>
            <a:r>
              <a:rPr lang="en-US" dirty="0"/>
              <a:t> "</a:t>
            </a:r>
            <a:r>
              <a:rPr lang="en-US" dirty="0" err="1"/>
              <a:t>badai</a:t>
            </a:r>
            <a:r>
              <a:rPr lang="en-US" dirty="0"/>
              <a:t>".</a:t>
            </a:r>
          </a:p>
          <a:p>
            <a:endParaRPr lang="en-US" dirty="0"/>
          </a:p>
          <a:p>
            <a:r>
              <a:rPr lang="en-US" dirty="0" err="1"/>
              <a:t>Hanya</a:t>
            </a:r>
            <a:r>
              <a:rPr lang="en-US" dirty="0"/>
              <a:t> </a:t>
            </a:r>
            <a:r>
              <a:rPr lang="en-US" dirty="0" err="1"/>
              <a:t>ketika</a:t>
            </a:r>
            <a:r>
              <a:rPr lang="en-US" dirty="0"/>
              <a:t> </a:t>
            </a:r>
            <a:r>
              <a:rPr lang="en-US" dirty="0" err="1"/>
              <a:t>ada</a:t>
            </a:r>
            <a:r>
              <a:rPr lang="en-US" dirty="0"/>
              <a:t> </a:t>
            </a:r>
            <a:r>
              <a:rPr lang="en-US" sz="2800" dirty="0" err="1">
                <a:solidFill>
                  <a:srgbClr val="FFFF00"/>
                </a:solidFill>
              </a:rPr>
              <a:t>keputusan</a:t>
            </a:r>
            <a:r>
              <a:rPr lang="en-US" sz="2800" dirty="0">
                <a:solidFill>
                  <a:srgbClr val="FFFF00"/>
                </a:solidFill>
              </a:rPr>
              <a:t>, </a:t>
            </a:r>
            <a:r>
              <a:rPr lang="en-US" sz="2800" dirty="0" err="1">
                <a:solidFill>
                  <a:srgbClr val="FFFF00"/>
                </a:solidFill>
              </a:rPr>
              <a:t>maka</a:t>
            </a:r>
            <a:r>
              <a:rPr lang="en-US" sz="2800" dirty="0">
                <a:solidFill>
                  <a:srgbClr val="FFFF00"/>
                </a:solidFill>
              </a:rPr>
              <a:t> </a:t>
            </a:r>
            <a:r>
              <a:rPr lang="en-US" sz="2800" dirty="0" err="1">
                <a:solidFill>
                  <a:srgbClr val="FFFF00"/>
                </a:solidFill>
              </a:rPr>
              <a:t>sejarah</a:t>
            </a:r>
            <a:r>
              <a:rPr lang="en-US" dirty="0"/>
              <a:t> </a:t>
            </a:r>
            <a:r>
              <a:rPr lang="en-US" dirty="0" err="1"/>
              <a:t>dapat</a:t>
            </a:r>
            <a:r>
              <a:rPr lang="en-US" dirty="0"/>
              <a:t> </a:t>
            </a:r>
            <a:r>
              <a:rPr lang="en-US" dirty="0" err="1"/>
              <a:t>terbentuk</a:t>
            </a:r>
            <a:r>
              <a:rPr lang="en-US" dirty="0"/>
              <a:t>. </a:t>
            </a:r>
            <a:r>
              <a:rPr lang="en-US" dirty="0" err="1"/>
              <a:t>Dalam</a:t>
            </a:r>
            <a:r>
              <a:rPr lang="en-US" dirty="0"/>
              <a:t> </a:t>
            </a:r>
            <a:r>
              <a:rPr lang="en-US" dirty="0" err="1"/>
              <a:t>pandangan</a:t>
            </a:r>
            <a:r>
              <a:rPr lang="en-US" dirty="0"/>
              <a:t> Heidegger, </a:t>
            </a:r>
            <a:r>
              <a:rPr lang="en-US" dirty="0" err="1"/>
              <a:t>sejarah</a:t>
            </a:r>
            <a:r>
              <a:rPr lang="en-US" dirty="0"/>
              <a:t> </a:t>
            </a:r>
            <a:r>
              <a:rPr lang="en-US" dirty="0" err="1"/>
              <a:t>ini</a:t>
            </a:r>
            <a:r>
              <a:rPr lang="en-US" dirty="0"/>
              <a:t> </a:t>
            </a:r>
            <a:r>
              <a:rPr lang="en-US" dirty="0" err="1"/>
              <a:t>adalah</a:t>
            </a:r>
            <a:r>
              <a:rPr lang="en-US" dirty="0"/>
              <a:t> </a:t>
            </a:r>
            <a:r>
              <a:rPr lang="en-US" dirty="0" err="1"/>
              <a:t>sejarah</a:t>
            </a:r>
            <a:r>
              <a:rPr lang="en-US" dirty="0"/>
              <a:t> </a:t>
            </a:r>
            <a:r>
              <a:rPr lang="en-US" dirty="0" err="1"/>
              <a:t>tersembunyi</a:t>
            </a:r>
            <a:r>
              <a:rPr lang="en-US" dirty="0"/>
              <a:t> </a:t>
            </a:r>
            <a:r>
              <a:rPr lang="en-US" dirty="0" err="1"/>
              <a:t>dari</a:t>
            </a:r>
            <a:r>
              <a:rPr lang="en-US" dirty="0"/>
              <a:t> "</a:t>
            </a:r>
            <a:r>
              <a:rPr lang="en-US" dirty="0" err="1"/>
              <a:t>keheningan</a:t>
            </a:r>
            <a:r>
              <a:rPr lang="en-US" dirty="0"/>
              <a:t> yang </a:t>
            </a:r>
            <a:r>
              <a:rPr lang="en-US" dirty="0" err="1"/>
              <a:t>agung</a:t>
            </a:r>
            <a:r>
              <a:rPr lang="en-US" dirty="0"/>
              <a:t>" (der </a:t>
            </a:r>
            <a:r>
              <a:rPr lang="en-US" dirty="0" err="1"/>
              <a:t>Großen</a:t>
            </a:r>
            <a:r>
              <a:rPr lang="en-US" dirty="0"/>
              <a:t> </a:t>
            </a:r>
            <a:r>
              <a:rPr lang="en-US" dirty="0" err="1"/>
              <a:t>Stille</a:t>
            </a:r>
            <a:r>
              <a:rPr lang="en-US" dirty="0"/>
              <a:t>). (mdpi.com)</a:t>
            </a:r>
          </a:p>
        </p:txBody>
      </p:sp>
      <p:pic>
        <p:nvPicPr>
          <p:cNvPr id="7170" name="Picture 2" descr="Heidegger's Fourfold (das Geviert) | Equivalent eX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0389" y="2438885"/>
            <a:ext cx="3409113" cy="340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8509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dirty="0" err="1" smtClean="0"/>
              <a:t>Puasa</a:t>
            </a:r>
            <a:endParaRPr lang="en-US" dirty="0"/>
          </a:p>
        </p:txBody>
      </p:sp>
      <p:sp>
        <p:nvSpPr>
          <p:cNvPr id="4" name="Rectangle 3"/>
          <p:cNvSpPr/>
          <p:nvPr/>
        </p:nvSpPr>
        <p:spPr>
          <a:xfrm>
            <a:off x="726500" y="4522768"/>
            <a:ext cx="7250437" cy="2031325"/>
          </a:xfrm>
          <a:prstGeom prst="rect">
            <a:avLst/>
          </a:prstGeom>
        </p:spPr>
        <p:txBody>
          <a:bodyPr wrap="square">
            <a:spAutoFit/>
          </a:bodyPr>
          <a:lstStyle/>
          <a:p>
            <a:r>
              <a:rPr lang="en-US" dirty="0"/>
              <a:t>First, restraint is related to the concealment of Being</a:t>
            </a:r>
            <a:r>
              <a:rPr lang="en-US" dirty="0" smtClean="0"/>
              <a:t>.</a:t>
            </a:r>
          </a:p>
          <a:p>
            <a:r>
              <a:rPr lang="en-US" dirty="0"/>
              <a:t>Secondly, restraint is related to a powerful experience</a:t>
            </a:r>
            <a:r>
              <a:rPr lang="en-US" dirty="0" smtClean="0"/>
              <a:t>.</a:t>
            </a:r>
          </a:p>
          <a:p>
            <a:r>
              <a:rPr lang="en-US" dirty="0"/>
              <a:t>Another relationship concerns human being and the last god. The self-holding corresponds to the “stillness of the passing by” of the last god: “Restraint (</a:t>
            </a:r>
            <a:r>
              <a:rPr lang="en-US" i="1" dirty="0" err="1"/>
              <a:t>Verhaltenheit</a:t>
            </a:r>
            <a:r>
              <a:rPr lang="en-US" dirty="0"/>
              <a:t>) … grounding attunement, in which Da-</a:t>
            </a:r>
            <a:r>
              <a:rPr lang="en-US" dirty="0" err="1"/>
              <a:t>sein</a:t>
            </a:r>
            <a:r>
              <a:rPr lang="en-US" dirty="0"/>
              <a:t> attunes itself to the stillness of the passing by of the last god</a:t>
            </a:r>
            <a:r>
              <a:rPr lang="en-US" dirty="0" smtClean="0"/>
              <a:t>”. (mdpi.com)</a:t>
            </a:r>
            <a:endParaRPr lang="en-US" dirty="0"/>
          </a:p>
        </p:txBody>
      </p:sp>
      <p:pic>
        <p:nvPicPr>
          <p:cNvPr id="8194" name="Picture 2" descr="Only a God Can Save Us”: Heidegger on Technology"/>
          <p:cNvPicPr>
            <a:picLocks noChangeAspect="1" noChangeArrowheads="1"/>
          </p:cNvPicPr>
          <p:nvPr/>
        </p:nvPicPr>
        <p:blipFill rotWithShape="1">
          <a:blip r:embed="rId2">
            <a:extLst>
              <a:ext uri="{28A0092B-C50C-407E-A947-70E740481C1C}">
                <a14:useLocalDpi xmlns:a14="http://schemas.microsoft.com/office/drawing/2010/main" val="0"/>
              </a:ext>
            </a:extLst>
          </a:blip>
          <a:srcRect l="34221"/>
          <a:stretch/>
        </p:blipFill>
        <p:spPr bwMode="auto">
          <a:xfrm>
            <a:off x="8025062" y="2358190"/>
            <a:ext cx="4732033" cy="4136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6500" y="1845249"/>
            <a:ext cx="7442942" cy="2462213"/>
          </a:xfrm>
          <a:prstGeom prst="rect">
            <a:avLst/>
          </a:prstGeom>
        </p:spPr>
        <p:txBody>
          <a:bodyPr wrap="square">
            <a:spAutoFit/>
          </a:bodyPr>
          <a:lstStyle/>
          <a:p>
            <a:r>
              <a:rPr lang="en-US" dirty="0" err="1"/>
              <a:t>Pertama</a:t>
            </a:r>
            <a:r>
              <a:rPr lang="en-US" dirty="0"/>
              <a:t>, </a:t>
            </a:r>
            <a:r>
              <a:rPr lang="en-US" dirty="0" err="1" smtClean="0"/>
              <a:t>puasa</a:t>
            </a:r>
            <a:r>
              <a:rPr lang="en-US" dirty="0" smtClean="0"/>
              <a:t> </a:t>
            </a:r>
            <a:r>
              <a:rPr lang="en-US" dirty="0" err="1"/>
              <a:t>terkait</a:t>
            </a:r>
            <a:r>
              <a:rPr lang="en-US" dirty="0"/>
              <a:t> </a:t>
            </a:r>
            <a:r>
              <a:rPr lang="en-US" dirty="0" err="1"/>
              <a:t>dengan</a:t>
            </a:r>
            <a:r>
              <a:rPr lang="en-US" dirty="0"/>
              <a:t> </a:t>
            </a:r>
            <a:r>
              <a:rPr lang="en-US" dirty="0" err="1"/>
              <a:t>penyembunyian</a:t>
            </a:r>
            <a:r>
              <a:rPr lang="en-US" dirty="0"/>
              <a:t> </a:t>
            </a:r>
            <a:r>
              <a:rPr lang="en-US" dirty="0" err="1"/>
              <a:t>Wujud</a:t>
            </a:r>
            <a:r>
              <a:rPr lang="en-US" dirty="0" smtClean="0"/>
              <a:t>.</a:t>
            </a:r>
          </a:p>
          <a:p>
            <a:endParaRPr lang="en-US" dirty="0"/>
          </a:p>
          <a:p>
            <a:r>
              <a:rPr lang="en-US" dirty="0" err="1"/>
              <a:t>Kedua</a:t>
            </a:r>
            <a:r>
              <a:rPr lang="en-US" dirty="0"/>
              <a:t>, </a:t>
            </a:r>
            <a:r>
              <a:rPr lang="en-US" dirty="0" err="1" smtClean="0"/>
              <a:t>puasa</a:t>
            </a:r>
            <a:r>
              <a:rPr lang="en-US" dirty="0" smtClean="0"/>
              <a:t> </a:t>
            </a:r>
            <a:r>
              <a:rPr lang="en-US" dirty="0" err="1"/>
              <a:t>terkait</a:t>
            </a:r>
            <a:r>
              <a:rPr lang="en-US" dirty="0"/>
              <a:t> </a:t>
            </a:r>
            <a:r>
              <a:rPr lang="en-US" dirty="0" err="1"/>
              <a:t>dengan</a:t>
            </a:r>
            <a:r>
              <a:rPr lang="en-US" dirty="0"/>
              <a:t> </a:t>
            </a:r>
            <a:r>
              <a:rPr lang="en-US" sz="2800" dirty="0" err="1">
                <a:solidFill>
                  <a:srgbClr val="FFFF00"/>
                </a:solidFill>
              </a:rPr>
              <a:t>pengalaman</a:t>
            </a:r>
            <a:r>
              <a:rPr lang="en-US" sz="2800" dirty="0">
                <a:solidFill>
                  <a:srgbClr val="FFFF00"/>
                </a:solidFill>
              </a:rPr>
              <a:t> yang </a:t>
            </a:r>
            <a:r>
              <a:rPr lang="en-US" sz="2800" dirty="0" err="1">
                <a:solidFill>
                  <a:srgbClr val="FFFF00"/>
                </a:solidFill>
              </a:rPr>
              <a:t>kuat</a:t>
            </a:r>
            <a:r>
              <a:rPr lang="en-US" dirty="0" smtClean="0"/>
              <a:t>.</a:t>
            </a:r>
          </a:p>
          <a:p>
            <a:endParaRPr lang="en-US" dirty="0"/>
          </a:p>
          <a:p>
            <a:r>
              <a:rPr lang="en-US" dirty="0" err="1"/>
              <a:t>Hubungan</a:t>
            </a:r>
            <a:r>
              <a:rPr lang="en-US" dirty="0"/>
              <a:t> lain </a:t>
            </a:r>
            <a:r>
              <a:rPr lang="en-US" dirty="0" err="1"/>
              <a:t>menyangkut</a:t>
            </a:r>
            <a:r>
              <a:rPr lang="en-US" dirty="0"/>
              <a:t> </a:t>
            </a:r>
            <a:r>
              <a:rPr lang="en-US" dirty="0" err="1"/>
              <a:t>manusia</a:t>
            </a:r>
            <a:r>
              <a:rPr lang="en-US" dirty="0"/>
              <a:t> </a:t>
            </a:r>
            <a:r>
              <a:rPr lang="en-US" dirty="0" err="1"/>
              <a:t>dan</a:t>
            </a:r>
            <a:r>
              <a:rPr lang="en-US" dirty="0"/>
              <a:t> </a:t>
            </a:r>
            <a:r>
              <a:rPr lang="en-US" dirty="0" err="1" smtClean="0"/>
              <a:t>Maha</a:t>
            </a:r>
            <a:r>
              <a:rPr lang="en-US" dirty="0" smtClean="0"/>
              <a:t> </a:t>
            </a:r>
            <a:r>
              <a:rPr lang="en-US" dirty="0" err="1" smtClean="0"/>
              <a:t>Akhir</a:t>
            </a:r>
            <a:r>
              <a:rPr lang="en-US" dirty="0" smtClean="0"/>
              <a:t>. </a:t>
            </a:r>
            <a:r>
              <a:rPr lang="en-US" dirty="0" err="1"/>
              <a:t>Penahanan</a:t>
            </a:r>
            <a:r>
              <a:rPr lang="en-US" dirty="0"/>
              <a:t> </a:t>
            </a:r>
            <a:r>
              <a:rPr lang="en-US" dirty="0" err="1"/>
              <a:t>diri</a:t>
            </a:r>
            <a:r>
              <a:rPr lang="en-US" dirty="0"/>
              <a:t> </a:t>
            </a:r>
            <a:r>
              <a:rPr lang="en-US" dirty="0" err="1"/>
              <a:t>sesuai</a:t>
            </a:r>
            <a:r>
              <a:rPr lang="en-US" dirty="0"/>
              <a:t> </a:t>
            </a:r>
            <a:r>
              <a:rPr lang="en-US" dirty="0" err="1"/>
              <a:t>dengan</a:t>
            </a:r>
            <a:r>
              <a:rPr lang="en-US" dirty="0"/>
              <a:t> “</a:t>
            </a:r>
            <a:r>
              <a:rPr lang="en-US" dirty="0" err="1" smtClean="0"/>
              <a:t>keheningan</a:t>
            </a:r>
            <a:r>
              <a:rPr lang="en-US" dirty="0" smtClean="0"/>
              <a:t>” </a:t>
            </a:r>
            <a:r>
              <a:rPr lang="en-US" dirty="0" err="1" smtClean="0"/>
              <a:t>Maha</a:t>
            </a:r>
            <a:r>
              <a:rPr lang="en-US" dirty="0" smtClean="0"/>
              <a:t> </a:t>
            </a:r>
            <a:r>
              <a:rPr lang="en-US" dirty="0" err="1" smtClean="0"/>
              <a:t>Akhir</a:t>
            </a:r>
            <a:r>
              <a:rPr lang="en-US" dirty="0" smtClean="0"/>
              <a:t>: “</a:t>
            </a:r>
            <a:r>
              <a:rPr lang="en-US" dirty="0" err="1" smtClean="0"/>
              <a:t>Puasa</a:t>
            </a:r>
            <a:r>
              <a:rPr lang="en-US" dirty="0" smtClean="0"/>
              <a:t> (</a:t>
            </a:r>
            <a:r>
              <a:rPr lang="en-US" dirty="0" err="1" smtClean="0"/>
              <a:t>Verhaltenheit</a:t>
            </a:r>
            <a:r>
              <a:rPr lang="en-US" dirty="0"/>
              <a:t>) … </a:t>
            </a:r>
            <a:r>
              <a:rPr lang="en-US" dirty="0" err="1"/>
              <a:t>penyelarasan</a:t>
            </a:r>
            <a:r>
              <a:rPr lang="en-US" dirty="0"/>
              <a:t> yang </a:t>
            </a:r>
            <a:r>
              <a:rPr lang="en-US" dirty="0" err="1"/>
              <a:t>membumi</a:t>
            </a:r>
            <a:r>
              <a:rPr lang="en-US" dirty="0"/>
              <a:t>, di </a:t>
            </a:r>
            <a:r>
              <a:rPr lang="en-US" dirty="0" err="1"/>
              <a:t>mana</a:t>
            </a:r>
            <a:r>
              <a:rPr lang="en-US" dirty="0"/>
              <a:t> Da-</a:t>
            </a:r>
            <a:r>
              <a:rPr lang="en-US" dirty="0" err="1"/>
              <a:t>sein</a:t>
            </a:r>
            <a:r>
              <a:rPr lang="en-US" dirty="0"/>
              <a:t> </a:t>
            </a:r>
            <a:r>
              <a:rPr lang="en-US" dirty="0" err="1"/>
              <a:t>menyelaraskan</a:t>
            </a:r>
            <a:r>
              <a:rPr lang="en-US" dirty="0"/>
              <a:t> </a:t>
            </a:r>
            <a:r>
              <a:rPr lang="en-US" dirty="0" err="1"/>
              <a:t>dirinya</a:t>
            </a:r>
            <a:r>
              <a:rPr lang="en-US" dirty="0"/>
              <a:t> </a:t>
            </a:r>
            <a:r>
              <a:rPr lang="en-US" dirty="0" err="1"/>
              <a:t>dengan</a:t>
            </a:r>
            <a:r>
              <a:rPr lang="en-US" dirty="0"/>
              <a:t> </a:t>
            </a:r>
            <a:r>
              <a:rPr lang="en-US" dirty="0" err="1"/>
              <a:t>keheningan</a:t>
            </a:r>
            <a:r>
              <a:rPr lang="en-US" dirty="0"/>
              <a:t> </a:t>
            </a:r>
            <a:r>
              <a:rPr lang="en-US" dirty="0" err="1"/>
              <a:t>berlalunya</a:t>
            </a:r>
            <a:r>
              <a:rPr lang="en-US" dirty="0"/>
              <a:t> </a:t>
            </a:r>
            <a:r>
              <a:rPr lang="en-US" dirty="0" err="1" smtClean="0"/>
              <a:t>Maha</a:t>
            </a:r>
            <a:r>
              <a:rPr lang="en-US" dirty="0" smtClean="0"/>
              <a:t> </a:t>
            </a:r>
            <a:r>
              <a:rPr lang="en-US" dirty="0" err="1" smtClean="0"/>
              <a:t>Akhir</a:t>
            </a:r>
            <a:r>
              <a:rPr lang="en-US" dirty="0" smtClean="0"/>
              <a:t>”. </a:t>
            </a:r>
            <a:r>
              <a:rPr lang="en-US" dirty="0"/>
              <a:t>(mdpi.com)</a:t>
            </a:r>
          </a:p>
        </p:txBody>
      </p:sp>
    </p:spTree>
    <p:extLst>
      <p:ext uri="{BB962C8B-B14F-4D97-AF65-F5344CB8AC3E}">
        <p14:creationId xmlns:p14="http://schemas.microsoft.com/office/powerpoint/2010/main" val="390985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318933" y="866420"/>
          <a:ext cx="67507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726176" y="2656794"/>
            <a:ext cx="3063203" cy="1837921"/>
            <a:chOff x="355714" y="1083"/>
            <a:chExt cx="3063203" cy="1837921"/>
          </a:xfrm>
        </p:grpSpPr>
        <p:sp>
          <p:nvSpPr>
            <p:cNvPr id="4" name="Rounded Rectangle 3"/>
            <p:cNvSpPr/>
            <p:nvPr/>
          </p:nvSpPr>
          <p:spPr>
            <a:xfrm>
              <a:off x="355714" y="1083"/>
              <a:ext cx="3063203" cy="1837921"/>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 name="Rounded Rectangle 4"/>
            <p:cNvSpPr/>
            <p:nvPr/>
          </p:nvSpPr>
          <p:spPr>
            <a:xfrm>
              <a:off x="409545" y="54914"/>
              <a:ext cx="2955541" cy="17302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3200" kern="1200" dirty="0" err="1" smtClean="0"/>
                <a:t>Trilogi</a:t>
              </a:r>
              <a:endParaRPr lang="en-US" sz="3200" kern="1200" dirty="0" smtClean="0"/>
            </a:p>
            <a:p>
              <a:pPr lvl="0" algn="ctr" defTabSz="1778000">
                <a:lnSpc>
                  <a:spcPct val="90000"/>
                </a:lnSpc>
                <a:spcBef>
                  <a:spcPct val="0"/>
                </a:spcBef>
                <a:spcAft>
                  <a:spcPct val="35000"/>
                </a:spcAft>
              </a:pPr>
              <a:r>
                <a:rPr lang="en-US" sz="3200" dirty="0" err="1" smtClean="0"/>
                <a:t>Pembahasan</a:t>
              </a:r>
              <a:endParaRPr lang="en-US" sz="3200" kern="1200" dirty="0"/>
            </a:p>
          </p:txBody>
        </p:sp>
      </p:grpSp>
    </p:spTree>
    <p:extLst>
      <p:ext uri="{BB962C8B-B14F-4D97-AF65-F5344CB8AC3E}">
        <p14:creationId xmlns:p14="http://schemas.microsoft.com/office/powerpoint/2010/main" val="2381112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7145" y="1284934"/>
            <a:ext cx="4804450" cy="433955"/>
          </a:xfrm>
        </p:spPr>
        <p:txBody>
          <a:bodyPr>
            <a:normAutofit fontScale="92500" lnSpcReduction="20000"/>
          </a:bodyPr>
          <a:lstStyle/>
          <a:p>
            <a:r>
              <a:rPr lang="en-US" sz="2400" dirty="0" err="1" smtClean="0"/>
              <a:t>Ontologi</a:t>
            </a:r>
            <a:r>
              <a:rPr lang="en-US" sz="2400" dirty="0" smtClean="0"/>
              <a:t> </a:t>
            </a:r>
            <a:r>
              <a:rPr lang="en-US" sz="2400" dirty="0" err="1" smtClean="0"/>
              <a:t>Ketuhanan</a:t>
            </a:r>
            <a:endParaRPr lang="en-US" sz="2400" dirty="0"/>
          </a:p>
        </p:txBody>
      </p:sp>
      <p:graphicFrame>
        <p:nvGraphicFramePr>
          <p:cNvPr id="6" name="Diagram 5"/>
          <p:cNvGraphicFramePr/>
          <p:nvPr>
            <p:extLst>
              <p:ext uri="{D42A27DB-BD31-4B8C-83A1-F6EECF244321}">
                <p14:modId xmlns:p14="http://schemas.microsoft.com/office/powerpoint/2010/main" val="3614168583"/>
              </p:ext>
            </p:extLst>
          </p:nvPr>
        </p:nvGraphicFramePr>
        <p:xfrm>
          <a:off x="4526845" y="725957"/>
          <a:ext cx="6886222" cy="429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4230667059"/>
              </p:ext>
            </p:extLst>
          </p:nvPr>
        </p:nvGraphicFramePr>
        <p:xfrm>
          <a:off x="525780" y="3855307"/>
          <a:ext cx="3774633" cy="18400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2" descr="Red Arrow PNGs for Free Downloa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0014707" flipV="1">
            <a:off x="2857763" y="2327916"/>
            <a:ext cx="3612189" cy="209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8226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Tersingkap</a:t>
            </a:r>
            <a:endParaRPr lang="en-US" dirty="0"/>
          </a:p>
        </p:txBody>
      </p:sp>
      <p:sp>
        <p:nvSpPr>
          <p:cNvPr id="4" name="Rectangle 3"/>
          <p:cNvSpPr/>
          <p:nvPr/>
        </p:nvSpPr>
        <p:spPr>
          <a:xfrm>
            <a:off x="726500" y="4299595"/>
            <a:ext cx="5877500" cy="1754326"/>
          </a:xfrm>
          <a:prstGeom prst="rect">
            <a:avLst/>
          </a:prstGeom>
        </p:spPr>
        <p:txBody>
          <a:bodyPr wrap="square">
            <a:spAutoFit/>
          </a:bodyPr>
          <a:lstStyle/>
          <a:p>
            <a:r>
              <a:rPr lang="en-US" dirty="0"/>
              <a:t>The disclosure of being from </a:t>
            </a:r>
            <a:r>
              <a:rPr lang="en-US" dirty="0" err="1"/>
              <a:t>enowning</a:t>
            </a:r>
            <a:r>
              <a:rPr lang="en-US" dirty="0"/>
              <a:t> is a process that Heidegger </a:t>
            </a:r>
            <a:r>
              <a:rPr lang="en-US" dirty="0" smtClean="0"/>
              <a:t> describes </a:t>
            </a:r>
            <a:r>
              <a:rPr lang="en-US" dirty="0"/>
              <a:t>in Contributions as essential swaying (</a:t>
            </a:r>
            <a:r>
              <a:rPr lang="en-US" dirty="0" err="1"/>
              <a:t>Seyn</a:t>
            </a:r>
            <a:r>
              <a:rPr lang="en-US" dirty="0"/>
              <a:t> west). It is </a:t>
            </a:r>
            <a:r>
              <a:rPr lang="en-US" dirty="0" smtClean="0"/>
              <a:t>important </a:t>
            </a:r>
            <a:r>
              <a:rPr lang="en-US" dirty="0"/>
              <a:t>to remember that he uses the </a:t>
            </a:r>
            <a:r>
              <a:rPr lang="en-US" dirty="0" smtClean="0"/>
              <a:t>verb.</a:t>
            </a:r>
          </a:p>
          <a:p>
            <a:endParaRPr lang="en-US" dirty="0"/>
          </a:p>
          <a:p>
            <a:r>
              <a:rPr lang="en-US" dirty="0"/>
              <a:t>(</a:t>
            </a:r>
            <a:r>
              <a:rPr lang="en-US" dirty="0" err="1"/>
              <a:t>Surzyn</a:t>
            </a:r>
            <a:r>
              <a:rPr lang="en-US" dirty="0"/>
              <a:t>: https://orcid.org/0000-0001-7959-243X)</a:t>
            </a:r>
          </a:p>
        </p:txBody>
      </p:sp>
      <p:sp>
        <p:nvSpPr>
          <p:cNvPr id="5" name="Rectangle 4"/>
          <p:cNvSpPr/>
          <p:nvPr/>
        </p:nvSpPr>
        <p:spPr>
          <a:xfrm>
            <a:off x="726500" y="2103486"/>
            <a:ext cx="6096000" cy="1631216"/>
          </a:xfrm>
          <a:prstGeom prst="rect">
            <a:avLst/>
          </a:prstGeom>
        </p:spPr>
        <p:txBody>
          <a:bodyPr>
            <a:spAutoFit/>
          </a:bodyPr>
          <a:lstStyle/>
          <a:p>
            <a:r>
              <a:rPr lang="en-US" dirty="0" err="1"/>
              <a:t>Pengungkapan</a:t>
            </a:r>
            <a:r>
              <a:rPr lang="en-US" dirty="0"/>
              <a:t> </a:t>
            </a:r>
            <a:r>
              <a:rPr lang="en-US" dirty="0" err="1" smtClean="0"/>
              <a:t>keberadaan</a:t>
            </a:r>
            <a:r>
              <a:rPr lang="en-US" dirty="0" smtClean="0"/>
              <a:t> (</a:t>
            </a:r>
            <a:r>
              <a:rPr lang="en-US" dirty="0" err="1" smtClean="0"/>
              <a:t>wujud</a:t>
            </a:r>
            <a:r>
              <a:rPr lang="en-US" dirty="0" smtClean="0"/>
              <a:t>) </a:t>
            </a:r>
            <a:r>
              <a:rPr lang="en-US" dirty="0" err="1"/>
              <a:t>dari</a:t>
            </a:r>
            <a:r>
              <a:rPr lang="en-US" dirty="0"/>
              <a:t> </a:t>
            </a:r>
            <a:r>
              <a:rPr lang="en-US" dirty="0" err="1"/>
              <a:t>enowning</a:t>
            </a:r>
            <a:r>
              <a:rPr lang="en-US" dirty="0"/>
              <a:t> </a:t>
            </a:r>
            <a:r>
              <a:rPr lang="en-US" dirty="0" err="1"/>
              <a:t>merupakan</a:t>
            </a:r>
            <a:r>
              <a:rPr lang="en-US" dirty="0"/>
              <a:t> proses yang </a:t>
            </a:r>
            <a:r>
              <a:rPr lang="en-US" dirty="0" err="1"/>
              <a:t>dijelaskan</a:t>
            </a:r>
            <a:r>
              <a:rPr lang="en-US" dirty="0"/>
              <a:t> Heidegger </a:t>
            </a:r>
            <a:r>
              <a:rPr lang="en-US" dirty="0" err="1"/>
              <a:t>dalam</a:t>
            </a:r>
            <a:r>
              <a:rPr lang="en-US" dirty="0"/>
              <a:t> Contributions </a:t>
            </a:r>
            <a:r>
              <a:rPr lang="en-US" dirty="0" err="1"/>
              <a:t>sebagai</a:t>
            </a:r>
            <a:r>
              <a:rPr lang="en-US" dirty="0"/>
              <a:t> </a:t>
            </a:r>
            <a:r>
              <a:rPr lang="en-US" sz="2800" dirty="0">
                <a:solidFill>
                  <a:srgbClr val="FFFF00"/>
                </a:solidFill>
              </a:rPr>
              <a:t>essential swaying</a:t>
            </a:r>
            <a:r>
              <a:rPr lang="en-US" dirty="0"/>
              <a:t> (</a:t>
            </a:r>
            <a:r>
              <a:rPr lang="en-US" dirty="0" err="1"/>
              <a:t>Seyn</a:t>
            </a:r>
            <a:r>
              <a:rPr lang="en-US" dirty="0"/>
              <a:t> west). </a:t>
            </a:r>
            <a:r>
              <a:rPr lang="en-US" dirty="0" err="1"/>
              <a:t>Penting</a:t>
            </a:r>
            <a:r>
              <a:rPr lang="en-US" dirty="0"/>
              <a:t> </a:t>
            </a:r>
            <a:r>
              <a:rPr lang="en-US" dirty="0" err="1"/>
              <a:t>untuk</a:t>
            </a:r>
            <a:r>
              <a:rPr lang="en-US" dirty="0"/>
              <a:t> </a:t>
            </a:r>
            <a:r>
              <a:rPr lang="en-US" dirty="0" err="1"/>
              <a:t>diingat</a:t>
            </a:r>
            <a:r>
              <a:rPr lang="en-US" dirty="0"/>
              <a:t> </a:t>
            </a:r>
            <a:r>
              <a:rPr lang="en-US" dirty="0" err="1"/>
              <a:t>bahwa</a:t>
            </a:r>
            <a:r>
              <a:rPr lang="en-US" dirty="0"/>
              <a:t> </a:t>
            </a:r>
            <a:r>
              <a:rPr lang="en-US" dirty="0" err="1"/>
              <a:t>ia</a:t>
            </a:r>
            <a:r>
              <a:rPr lang="en-US" dirty="0"/>
              <a:t> </a:t>
            </a:r>
            <a:r>
              <a:rPr lang="en-US" dirty="0" err="1"/>
              <a:t>menggunakan</a:t>
            </a:r>
            <a:r>
              <a:rPr lang="en-US" dirty="0"/>
              <a:t> kata </a:t>
            </a:r>
            <a:r>
              <a:rPr lang="en-US" dirty="0" err="1" smtClean="0"/>
              <a:t>kerja</a:t>
            </a:r>
            <a:r>
              <a:rPr lang="en-US" dirty="0" smtClean="0"/>
              <a:t>.</a:t>
            </a:r>
            <a:endParaRPr lang="en-US" dirty="0"/>
          </a:p>
        </p:txBody>
      </p:sp>
      <p:pic>
        <p:nvPicPr>
          <p:cNvPr id="7" name="Picture 6"/>
          <p:cNvPicPr>
            <a:picLocks noChangeAspect="1"/>
          </p:cNvPicPr>
          <p:nvPr/>
        </p:nvPicPr>
        <p:blipFill>
          <a:blip r:embed="rId2"/>
          <a:stretch>
            <a:fillRect/>
          </a:stretch>
        </p:blipFill>
        <p:spPr>
          <a:xfrm>
            <a:off x="7187218" y="2040470"/>
            <a:ext cx="4440677" cy="4134423"/>
          </a:xfrm>
          <a:prstGeom prst="rect">
            <a:avLst/>
          </a:prstGeom>
        </p:spPr>
      </p:pic>
    </p:spTree>
    <p:extLst>
      <p:ext uri="{BB962C8B-B14F-4D97-AF65-F5344CB8AC3E}">
        <p14:creationId xmlns:p14="http://schemas.microsoft.com/office/powerpoint/2010/main" val="29034750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293508"/>
            <a:ext cx="10353761" cy="1326321"/>
          </a:xfrm>
        </p:spPr>
        <p:txBody>
          <a:bodyPr/>
          <a:lstStyle/>
          <a:p>
            <a:r>
              <a:rPr lang="en-US" dirty="0" smtClean="0"/>
              <a:t>2: </a:t>
            </a:r>
            <a:r>
              <a:rPr lang="en-US" dirty="0" err="1" smtClean="0"/>
              <a:t>Jalan</a:t>
            </a:r>
            <a:endParaRPr lang="en-US" dirty="0"/>
          </a:p>
        </p:txBody>
      </p:sp>
      <p:sp>
        <p:nvSpPr>
          <p:cNvPr id="4" name="Rectangle 3"/>
          <p:cNvSpPr/>
          <p:nvPr/>
        </p:nvSpPr>
        <p:spPr>
          <a:xfrm>
            <a:off x="726499" y="4634762"/>
            <a:ext cx="7565555" cy="2031325"/>
          </a:xfrm>
          <a:prstGeom prst="rect">
            <a:avLst/>
          </a:prstGeom>
        </p:spPr>
        <p:txBody>
          <a:bodyPr wrap="square">
            <a:spAutoFit/>
          </a:bodyPr>
          <a:lstStyle/>
          <a:p>
            <a:r>
              <a:rPr lang="en-US" dirty="0"/>
              <a:t>Heidegger suggests that we should see the primacy of being over entity, the primacy of concealed being whose essence lies in remaining in this state and which can only be disclosed by the proper approach to what entity really “is.” We can understand it as the process of disclosing being or making it come to light, which is the dynamic </a:t>
            </a:r>
            <a:r>
              <a:rPr lang="en-US" dirty="0" err="1"/>
              <a:t>enowning</a:t>
            </a:r>
            <a:r>
              <a:rPr lang="en-US" dirty="0"/>
              <a:t>, acceptance, authenticity of “is” and also the authenticity of human being as </a:t>
            </a:r>
            <a:r>
              <a:rPr lang="en-US" dirty="0" err="1"/>
              <a:t>Dasein</a:t>
            </a:r>
            <a:r>
              <a:rPr lang="en-US" dirty="0" smtClean="0"/>
              <a:t>. (</a:t>
            </a:r>
            <a:r>
              <a:rPr lang="en-US" dirty="0" err="1" smtClean="0"/>
              <a:t>Surzyn</a:t>
            </a:r>
            <a:r>
              <a:rPr lang="en-US" dirty="0" smtClean="0"/>
              <a:t>).</a:t>
            </a:r>
            <a:endParaRPr lang="en-US" dirty="0"/>
          </a:p>
        </p:txBody>
      </p:sp>
      <p:sp>
        <p:nvSpPr>
          <p:cNvPr id="5" name="Rectangle 4"/>
          <p:cNvSpPr/>
          <p:nvPr/>
        </p:nvSpPr>
        <p:spPr>
          <a:xfrm>
            <a:off x="726500" y="1708372"/>
            <a:ext cx="7565554" cy="2893100"/>
          </a:xfrm>
          <a:prstGeom prst="rect">
            <a:avLst/>
          </a:prstGeom>
        </p:spPr>
        <p:txBody>
          <a:bodyPr wrap="square">
            <a:spAutoFit/>
          </a:bodyPr>
          <a:lstStyle/>
          <a:p>
            <a:r>
              <a:rPr lang="en-US" dirty="0"/>
              <a:t>Heidegger </a:t>
            </a:r>
            <a:r>
              <a:rPr lang="en-US" dirty="0" err="1"/>
              <a:t>menyarankan</a:t>
            </a:r>
            <a:r>
              <a:rPr lang="en-US" dirty="0"/>
              <a:t> agar </a:t>
            </a:r>
            <a:r>
              <a:rPr lang="en-US" dirty="0" err="1"/>
              <a:t>kita</a:t>
            </a:r>
            <a:r>
              <a:rPr lang="en-US" dirty="0"/>
              <a:t> </a:t>
            </a:r>
            <a:r>
              <a:rPr lang="en-US" dirty="0" err="1"/>
              <a:t>melihat</a:t>
            </a:r>
            <a:r>
              <a:rPr lang="en-US" dirty="0"/>
              <a:t> </a:t>
            </a:r>
            <a:r>
              <a:rPr lang="en-US" dirty="0" err="1"/>
              <a:t>keutamaan</a:t>
            </a:r>
            <a:r>
              <a:rPr lang="en-US" dirty="0"/>
              <a:t> </a:t>
            </a:r>
            <a:r>
              <a:rPr lang="en-US" dirty="0" err="1"/>
              <a:t>keberadaan</a:t>
            </a:r>
            <a:r>
              <a:rPr lang="en-US" dirty="0"/>
              <a:t> </a:t>
            </a:r>
            <a:r>
              <a:rPr lang="en-US" dirty="0" err="1"/>
              <a:t>atas</a:t>
            </a:r>
            <a:r>
              <a:rPr lang="en-US" dirty="0"/>
              <a:t> </a:t>
            </a:r>
            <a:r>
              <a:rPr lang="en-US" dirty="0" err="1"/>
              <a:t>entitas</a:t>
            </a:r>
            <a:r>
              <a:rPr lang="en-US" dirty="0"/>
              <a:t>, </a:t>
            </a:r>
            <a:r>
              <a:rPr lang="en-US" dirty="0" err="1"/>
              <a:t>keutamaan</a:t>
            </a:r>
            <a:r>
              <a:rPr lang="en-US" dirty="0"/>
              <a:t> </a:t>
            </a:r>
            <a:r>
              <a:rPr lang="en-US" dirty="0" err="1"/>
              <a:t>keberadaan</a:t>
            </a:r>
            <a:r>
              <a:rPr lang="en-US" dirty="0"/>
              <a:t> </a:t>
            </a:r>
            <a:r>
              <a:rPr lang="en-US" dirty="0" err="1"/>
              <a:t>tersembunyi</a:t>
            </a:r>
            <a:r>
              <a:rPr lang="en-US" dirty="0"/>
              <a:t> yang </a:t>
            </a:r>
            <a:r>
              <a:rPr lang="en-US" dirty="0" err="1"/>
              <a:t>hakikatnya</a:t>
            </a:r>
            <a:r>
              <a:rPr lang="en-US" dirty="0"/>
              <a:t> </a:t>
            </a:r>
            <a:r>
              <a:rPr lang="en-US" dirty="0" err="1"/>
              <a:t>terletak</a:t>
            </a:r>
            <a:r>
              <a:rPr lang="en-US" dirty="0"/>
              <a:t> </a:t>
            </a:r>
            <a:r>
              <a:rPr lang="en-US" dirty="0" err="1"/>
              <a:t>pada</a:t>
            </a:r>
            <a:r>
              <a:rPr lang="en-US" dirty="0"/>
              <a:t> </a:t>
            </a:r>
            <a:r>
              <a:rPr lang="en-US" dirty="0" err="1"/>
              <a:t>keberadaan</a:t>
            </a:r>
            <a:r>
              <a:rPr lang="en-US" dirty="0"/>
              <a:t> </a:t>
            </a:r>
            <a:r>
              <a:rPr lang="en-US" dirty="0" err="1"/>
              <a:t>dalam</a:t>
            </a:r>
            <a:r>
              <a:rPr lang="en-US" dirty="0"/>
              <a:t> </a:t>
            </a:r>
            <a:r>
              <a:rPr lang="en-US" dirty="0" err="1"/>
              <a:t>keadaan</a:t>
            </a:r>
            <a:r>
              <a:rPr lang="en-US" dirty="0"/>
              <a:t> </a:t>
            </a:r>
            <a:r>
              <a:rPr lang="en-US" dirty="0" err="1"/>
              <a:t>ini</a:t>
            </a:r>
            <a:r>
              <a:rPr lang="en-US" dirty="0"/>
              <a:t> </a:t>
            </a:r>
            <a:r>
              <a:rPr lang="en-US" dirty="0" err="1"/>
              <a:t>dan</a:t>
            </a:r>
            <a:r>
              <a:rPr lang="en-US" dirty="0"/>
              <a:t> yang </a:t>
            </a:r>
            <a:r>
              <a:rPr lang="en-US" dirty="0" err="1"/>
              <a:t>hanya</a:t>
            </a:r>
            <a:r>
              <a:rPr lang="en-US" dirty="0"/>
              <a:t> </a:t>
            </a:r>
            <a:r>
              <a:rPr lang="en-US" dirty="0" err="1"/>
              <a:t>dapat</a:t>
            </a:r>
            <a:r>
              <a:rPr lang="en-US" dirty="0"/>
              <a:t> </a:t>
            </a:r>
            <a:r>
              <a:rPr lang="en-US" dirty="0" err="1"/>
              <a:t>diungkapkan</a:t>
            </a:r>
            <a:r>
              <a:rPr lang="en-US" dirty="0"/>
              <a:t> </a:t>
            </a:r>
            <a:r>
              <a:rPr lang="en-US" dirty="0" err="1"/>
              <a:t>melalui</a:t>
            </a:r>
            <a:r>
              <a:rPr lang="en-US" dirty="0"/>
              <a:t> </a:t>
            </a:r>
            <a:r>
              <a:rPr lang="en-US" dirty="0" err="1"/>
              <a:t>pendekatan</a:t>
            </a:r>
            <a:r>
              <a:rPr lang="en-US" dirty="0"/>
              <a:t> yang </a:t>
            </a:r>
            <a:r>
              <a:rPr lang="en-US" dirty="0" err="1"/>
              <a:t>tepat</a:t>
            </a:r>
            <a:r>
              <a:rPr lang="en-US" dirty="0"/>
              <a:t> </a:t>
            </a:r>
            <a:r>
              <a:rPr lang="en-US" dirty="0" err="1"/>
              <a:t>terhadap</a:t>
            </a:r>
            <a:r>
              <a:rPr lang="en-US" dirty="0"/>
              <a:t> </a:t>
            </a:r>
            <a:r>
              <a:rPr lang="en-US" dirty="0" err="1"/>
              <a:t>apa</a:t>
            </a:r>
            <a:r>
              <a:rPr lang="en-US" dirty="0"/>
              <a:t> </a:t>
            </a:r>
            <a:r>
              <a:rPr lang="en-US" dirty="0" err="1"/>
              <a:t>sebenarnya</a:t>
            </a:r>
            <a:r>
              <a:rPr lang="en-US" dirty="0"/>
              <a:t> </a:t>
            </a:r>
            <a:r>
              <a:rPr lang="en-US" dirty="0" err="1"/>
              <a:t>entitas</a:t>
            </a:r>
            <a:r>
              <a:rPr lang="en-US" dirty="0"/>
              <a:t> </a:t>
            </a:r>
            <a:r>
              <a:rPr lang="en-US" dirty="0" err="1"/>
              <a:t>itu</a:t>
            </a:r>
            <a:r>
              <a:rPr lang="en-US" dirty="0"/>
              <a:t>. Kita </a:t>
            </a:r>
            <a:r>
              <a:rPr lang="en-US" dirty="0" err="1"/>
              <a:t>dapat</a:t>
            </a:r>
            <a:r>
              <a:rPr lang="en-US" dirty="0"/>
              <a:t> </a:t>
            </a:r>
            <a:r>
              <a:rPr lang="en-US" dirty="0" err="1"/>
              <a:t>memahaminya</a:t>
            </a:r>
            <a:r>
              <a:rPr lang="en-US" dirty="0"/>
              <a:t> </a:t>
            </a:r>
            <a:r>
              <a:rPr lang="en-US" dirty="0" err="1"/>
              <a:t>sebagai</a:t>
            </a:r>
            <a:r>
              <a:rPr lang="en-US" dirty="0"/>
              <a:t> proses </a:t>
            </a:r>
            <a:r>
              <a:rPr lang="en-US" dirty="0" err="1"/>
              <a:t>pengungkapan</a:t>
            </a:r>
            <a:r>
              <a:rPr lang="en-US" dirty="0"/>
              <a:t> </a:t>
            </a:r>
            <a:r>
              <a:rPr lang="en-US" dirty="0" err="1"/>
              <a:t>keberadaan</a:t>
            </a:r>
            <a:r>
              <a:rPr lang="en-US" dirty="0"/>
              <a:t> </a:t>
            </a:r>
            <a:r>
              <a:rPr lang="en-US" dirty="0" err="1"/>
              <a:t>atau</a:t>
            </a:r>
            <a:r>
              <a:rPr lang="en-US" dirty="0"/>
              <a:t> </a:t>
            </a:r>
            <a:r>
              <a:rPr lang="en-US" dirty="0" err="1"/>
              <a:t>membuatnya</a:t>
            </a:r>
            <a:r>
              <a:rPr lang="en-US" dirty="0"/>
              <a:t> </a:t>
            </a:r>
            <a:r>
              <a:rPr lang="en-US" dirty="0" err="1"/>
              <a:t>menjadi</a:t>
            </a:r>
            <a:r>
              <a:rPr lang="en-US" dirty="0"/>
              <a:t> </a:t>
            </a:r>
            <a:r>
              <a:rPr lang="en-US" dirty="0" err="1"/>
              <a:t>terang</a:t>
            </a:r>
            <a:r>
              <a:rPr lang="en-US" dirty="0"/>
              <a:t>, yang </a:t>
            </a:r>
            <a:r>
              <a:rPr lang="en-US" dirty="0" err="1"/>
              <a:t>merupakan</a:t>
            </a:r>
            <a:r>
              <a:rPr lang="en-US" dirty="0"/>
              <a:t> </a:t>
            </a:r>
            <a:r>
              <a:rPr lang="en-US" sz="2800" dirty="0" smtClean="0">
                <a:solidFill>
                  <a:srgbClr val="FFFF00"/>
                </a:solidFill>
              </a:rPr>
              <a:t>proses </a:t>
            </a:r>
            <a:r>
              <a:rPr lang="en-US" sz="2800" dirty="0" err="1" smtClean="0">
                <a:solidFill>
                  <a:srgbClr val="FFFF00"/>
                </a:solidFill>
              </a:rPr>
              <a:t>dinamis</a:t>
            </a:r>
            <a:r>
              <a:rPr lang="en-US" sz="2800" dirty="0" smtClean="0">
                <a:solidFill>
                  <a:srgbClr val="FFFF00"/>
                </a:solidFill>
              </a:rPr>
              <a:t> “</a:t>
            </a:r>
            <a:r>
              <a:rPr lang="en-US" sz="2800" dirty="0" err="1" smtClean="0">
                <a:solidFill>
                  <a:srgbClr val="FFFF00"/>
                </a:solidFill>
              </a:rPr>
              <a:t>mengakui</a:t>
            </a:r>
            <a:r>
              <a:rPr lang="en-US" sz="2800" dirty="0" smtClean="0">
                <a:solidFill>
                  <a:srgbClr val="FFFF00"/>
                </a:solidFill>
              </a:rPr>
              <a:t>”, </a:t>
            </a:r>
            <a:r>
              <a:rPr lang="en-US" sz="2800" dirty="0" err="1">
                <a:solidFill>
                  <a:srgbClr val="FFFF00"/>
                </a:solidFill>
              </a:rPr>
              <a:t>penerimaan</a:t>
            </a:r>
            <a:r>
              <a:rPr lang="en-US" sz="2800" dirty="0">
                <a:solidFill>
                  <a:srgbClr val="FFFF00"/>
                </a:solidFill>
              </a:rPr>
              <a:t>, </a:t>
            </a:r>
            <a:r>
              <a:rPr lang="en-US" sz="2800" dirty="0" err="1">
                <a:solidFill>
                  <a:srgbClr val="FFFF00"/>
                </a:solidFill>
              </a:rPr>
              <a:t>keaslian</a:t>
            </a:r>
            <a:r>
              <a:rPr lang="en-US" sz="2800" dirty="0">
                <a:solidFill>
                  <a:srgbClr val="FFFF00"/>
                </a:solidFill>
              </a:rPr>
              <a:t> "</a:t>
            </a:r>
            <a:r>
              <a:rPr lang="en-US" sz="2800" dirty="0" err="1">
                <a:solidFill>
                  <a:srgbClr val="FFFF00"/>
                </a:solidFill>
              </a:rPr>
              <a:t>ada</a:t>
            </a:r>
            <a:r>
              <a:rPr lang="en-US" sz="2800" dirty="0">
                <a:solidFill>
                  <a:srgbClr val="FFFF00"/>
                </a:solidFill>
              </a:rPr>
              <a:t>"</a:t>
            </a:r>
            <a:r>
              <a:rPr lang="en-US" dirty="0"/>
              <a:t> </a:t>
            </a:r>
            <a:r>
              <a:rPr lang="en-US" dirty="0" err="1"/>
              <a:t>dan</a:t>
            </a:r>
            <a:r>
              <a:rPr lang="en-US" dirty="0"/>
              <a:t> </a:t>
            </a:r>
            <a:r>
              <a:rPr lang="en-US" dirty="0" err="1"/>
              <a:t>juga</a:t>
            </a:r>
            <a:r>
              <a:rPr lang="en-US" dirty="0"/>
              <a:t> </a:t>
            </a:r>
            <a:r>
              <a:rPr lang="en-US" dirty="0" err="1"/>
              <a:t>keaslian</a:t>
            </a:r>
            <a:r>
              <a:rPr lang="en-US" dirty="0"/>
              <a:t> </a:t>
            </a:r>
            <a:r>
              <a:rPr lang="en-US" dirty="0" err="1"/>
              <a:t>manusia</a:t>
            </a:r>
            <a:r>
              <a:rPr lang="en-US" dirty="0"/>
              <a:t> </a:t>
            </a:r>
            <a:r>
              <a:rPr lang="en-US" dirty="0" err="1"/>
              <a:t>sebagai</a:t>
            </a:r>
            <a:r>
              <a:rPr lang="en-US" dirty="0"/>
              <a:t> </a:t>
            </a:r>
            <a:r>
              <a:rPr lang="en-US" dirty="0" err="1"/>
              <a:t>Dasein</a:t>
            </a:r>
            <a:r>
              <a:rPr lang="en-US" dirty="0"/>
              <a:t>.</a:t>
            </a:r>
          </a:p>
        </p:txBody>
      </p:sp>
      <p:pic>
        <p:nvPicPr>
          <p:cNvPr id="4098" name="Picture 2" descr="Philosopher Martin Heidegger's Nazi legacy and its influen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2054" y="1743560"/>
            <a:ext cx="3654467" cy="487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6652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err="1" smtClean="0"/>
              <a:t>Metafisika</a:t>
            </a:r>
            <a:endParaRPr lang="en-US" dirty="0"/>
          </a:p>
        </p:txBody>
      </p:sp>
      <p:sp>
        <p:nvSpPr>
          <p:cNvPr id="4" name="Rectangle 3"/>
          <p:cNvSpPr/>
          <p:nvPr/>
        </p:nvSpPr>
        <p:spPr>
          <a:xfrm>
            <a:off x="726500" y="4328458"/>
            <a:ext cx="8074600" cy="2031325"/>
          </a:xfrm>
          <a:prstGeom prst="rect">
            <a:avLst/>
          </a:prstGeom>
        </p:spPr>
        <p:txBody>
          <a:bodyPr wrap="square">
            <a:spAutoFit/>
          </a:bodyPr>
          <a:lstStyle/>
          <a:p>
            <a:r>
              <a:rPr lang="en-US" dirty="0"/>
              <a:t>Focusing solely on entity, which, according to Heidegger, is characteristic of European metaphysics, has resulted in the obscuration of being itself as the ground and foundation and in permanently blocking access to it. Entity </a:t>
            </a:r>
            <a:r>
              <a:rPr lang="en-US" dirty="0" smtClean="0"/>
              <a:t>became </a:t>
            </a:r>
            <a:r>
              <a:rPr lang="en-US" dirty="0"/>
              <a:t>the sole object of philosophers’ interest because it became “something” as the ground, and the question of “what is entity?” has ignored the fact that entity first and foremost “is,” that is, has ignored the being of </a:t>
            </a:r>
            <a:r>
              <a:rPr lang="en-US" dirty="0" smtClean="0"/>
              <a:t>entity. (</a:t>
            </a:r>
            <a:r>
              <a:rPr lang="en-US" dirty="0" err="1" smtClean="0"/>
              <a:t>Surzyn</a:t>
            </a:r>
            <a:r>
              <a:rPr lang="en-US" dirty="0" smtClean="0"/>
              <a:t>).</a:t>
            </a:r>
            <a:endParaRPr lang="en-US" dirty="0"/>
          </a:p>
        </p:txBody>
      </p:sp>
      <p:sp>
        <p:nvSpPr>
          <p:cNvPr id="5" name="Rectangle 4"/>
          <p:cNvSpPr/>
          <p:nvPr/>
        </p:nvSpPr>
        <p:spPr>
          <a:xfrm>
            <a:off x="726500" y="1819216"/>
            <a:ext cx="8074600" cy="2339102"/>
          </a:xfrm>
          <a:prstGeom prst="rect">
            <a:avLst/>
          </a:prstGeom>
        </p:spPr>
        <p:txBody>
          <a:bodyPr wrap="square">
            <a:spAutoFit/>
          </a:bodyPr>
          <a:lstStyle/>
          <a:p>
            <a:r>
              <a:rPr lang="en-US" dirty="0" err="1"/>
              <a:t>Fokus</a:t>
            </a:r>
            <a:r>
              <a:rPr lang="en-US" dirty="0"/>
              <a:t> </a:t>
            </a:r>
            <a:r>
              <a:rPr lang="en-US" dirty="0" err="1"/>
              <a:t>semata-mata</a:t>
            </a:r>
            <a:r>
              <a:rPr lang="en-US" dirty="0"/>
              <a:t> </a:t>
            </a:r>
            <a:r>
              <a:rPr lang="en-US" dirty="0" err="1"/>
              <a:t>pada</a:t>
            </a:r>
            <a:r>
              <a:rPr lang="en-US" dirty="0"/>
              <a:t> </a:t>
            </a:r>
            <a:r>
              <a:rPr lang="en-US" dirty="0" err="1"/>
              <a:t>entitas</a:t>
            </a:r>
            <a:r>
              <a:rPr lang="en-US" dirty="0"/>
              <a:t>, yang </a:t>
            </a:r>
            <a:r>
              <a:rPr lang="en-US" dirty="0" err="1"/>
              <a:t>menurut</a:t>
            </a:r>
            <a:r>
              <a:rPr lang="en-US" dirty="0"/>
              <a:t> Heidegger, </a:t>
            </a:r>
            <a:r>
              <a:rPr lang="en-US" dirty="0" err="1"/>
              <a:t>merupakan</a:t>
            </a:r>
            <a:r>
              <a:rPr lang="en-US" dirty="0"/>
              <a:t> </a:t>
            </a:r>
            <a:r>
              <a:rPr lang="en-US" dirty="0" err="1"/>
              <a:t>ciri</a:t>
            </a:r>
            <a:r>
              <a:rPr lang="en-US" dirty="0"/>
              <a:t> </a:t>
            </a:r>
            <a:r>
              <a:rPr lang="en-US" dirty="0" err="1"/>
              <a:t>khas</a:t>
            </a:r>
            <a:r>
              <a:rPr lang="en-US" dirty="0"/>
              <a:t> </a:t>
            </a:r>
            <a:r>
              <a:rPr lang="en-US" dirty="0" err="1"/>
              <a:t>metafisika</a:t>
            </a:r>
            <a:r>
              <a:rPr lang="en-US" dirty="0"/>
              <a:t> </a:t>
            </a:r>
            <a:r>
              <a:rPr lang="en-US" dirty="0" err="1"/>
              <a:t>Eropa</a:t>
            </a:r>
            <a:r>
              <a:rPr lang="en-US" dirty="0"/>
              <a:t>, </a:t>
            </a:r>
            <a:r>
              <a:rPr lang="en-US" dirty="0" err="1"/>
              <a:t>telah</a:t>
            </a:r>
            <a:r>
              <a:rPr lang="en-US" dirty="0"/>
              <a:t> </a:t>
            </a:r>
            <a:r>
              <a:rPr lang="en-US" dirty="0" err="1"/>
              <a:t>mengakibatkan</a:t>
            </a:r>
            <a:r>
              <a:rPr lang="en-US" dirty="0"/>
              <a:t> </a:t>
            </a:r>
            <a:r>
              <a:rPr lang="en-US" dirty="0" err="1"/>
              <a:t>pengaburan</a:t>
            </a:r>
            <a:r>
              <a:rPr lang="en-US" dirty="0"/>
              <a:t> </a:t>
            </a:r>
            <a:r>
              <a:rPr lang="en-US" dirty="0" err="1"/>
              <a:t>keberadaan</a:t>
            </a:r>
            <a:r>
              <a:rPr lang="en-US" dirty="0"/>
              <a:t> </a:t>
            </a:r>
            <a:r>
              <a:rPr lang="en-US" dirty="0" err="1"/>
              <a:t>itu</a:t>
            </a:r>
            <a:r>
              <a:rPr lang="en-US" dirty="0"/>
              <a:t> </a:t>
            </a:r>
            <a:r>
              <a:rPr lang="en-US" dirty="0" err="1"/>
              <a:t>sendiri</a:t>
            </a:r>
            <a:r>
              <a:rPr lang="en-US" dirty="0"/>
              <a:t> </a:t>
            </a:r>
            <a:r>
              <a:rPr lang="en-US" dirty="0" err="1"/>
              <a:t>sebagai</a:t>
            </a:r>
            <a:r>
              <a:rPr lang="en-US" dirty="0"/>
              <a:t> </a:t>
            </a:r>
            <a:r>
              <a:rPr lang="en-US" dirty="0" err="1"/>
              <a:t>dasar</a:t>
            </a:r>
            <a:r>
              <a:rPr lang="en-US" dirty="0"/>
              <a:t> </a:t>
            </a:r>
            <a:r>
              <a:rPr lang="en-US" dirty="0" err="1"/>
              <a:t>dan</a:t>
            </a:r>
            <a:r>
              <a:rPr lang="en-US" dirty="0"/>
              <a:t> </a:t>
            </a:r>
            <a:r>
              <a:rPr lang="en-US" dirty="0" err="1"/>
              <a:t>fondasi</a:t>
            </a:r>
            <a:r>
              <a:rPr lang="en-US" dirty="0"/>
              <a:t> </a:t>
            </a:r>
            <a:r>
              <a:rPr lang="en-US" dirty="0" err="1"/>
              <a:t>dan</a:t>
            </a:r>
            <a:r>
              <a:rPr lang="en-US" dirty="0"/>
              <a:t> </a:t>
            </a:r>
            <a:r>
              <a:rPr lang="en-US" dirty="0" err="1"/>
              <a:t>secara</a:t>
            </a:r>
            <a:r>
              <a:rPr lang="en-US" dirty="0"/>
              <a:t> </a:t>
            </a:r>
            <a:r>
              <a:rPr lang="en-US" dirty="0" err="1"/>
              <a:t>permanen</a:t>
            </a:r>
            <a:r>
              <a:rPr lang="en-US" dirty="0"/>
              <a:t> </a:t>
            </a:r>
            <a:r>
              <a:rPr lang="en-US" sz="2800" dirty="0" err="1">
                <a:solidFill>
                  <a:srgbClr val="FFFF00"/>
                </a:solidFill>
              </a:rPr>
              <a:t>memblokir</a:t>
            </a:r>
            <a:r>
              <a:rPr lang="en-US" sz="2800" dirty="0">
                <a:solidFill>
                  <a:srgbClr val="FFFF00"/>
                </a:solidFill>
              </a:rPr>
              <a:t> </a:t>
            </a:r>
            <a:r>
              <a:rPr lang="en-US" sz="2800" dirty="0" err="1">
                <a:solidFill>
                  <a:srgbClr val="FFFF00"/>
                </a:solidFill>
              </a:rPr>
              <a:t>akses</a:t>
            </a:r>
            <a:r>
              <a:rPr lang="en-US" sz="2800" dirty="0">
                <a:solidFill>
                  <a:srgbClr val="FFFF00"/>
                </a:solidFill>
              </a:rPr>
              <a:t> </a:t>
            </a:r>
            <a:r>
              <a:rPr lang="en-US" dirty="0" err="1"/>
              <a:t>ke</a:t>
            </a:r>
            <a:r>
              <a:rPr lang="en-US" dirty="0"/>
              <a:t> </a:t>
            </a:r>
            <a:r>
              <a:rPr lang="en-US" dirty="0" err="1"/>
              <a:t>sana</a:t>
            </a:r>
            <a:r>
              <a:rPr lang="en-US" dirty="0"/>
              <a:t>. </a:t>
            </a:r>
            <a:r>
              <a:rPr lang="en-US" dirty="0" err="1"/>
              <a:t>Entitas</a:t>
            </a:r>
            <a:r>
              <a:rPr lang="en-US" dirty="0"/>
              <a:t> </a:t>
            </a:r>
            <a:r>
              <a:rPr lang="en-US" dirty="0" err="1"/>
              <a:t>menjadi</a:t>
            </a:r>
            <a:r>
              <a:rPr lang="en-US" dirty="0"/>
              <a:t> </a:t>
            </a:r>
            <a:r>
              <a:rPr lang="en-US" dirty="0" err="1"/>
              <a:t>satu-satunya</a:t>
            </a:r>
            <a:r>
              <a:rPr lang="en-US" dirty="0"/>
              <a:t> </a:t>
            </a:r>
            <a:r>
              <a:rPr lang="en-US" dirty="0" err="1"/>
              <a:t>objek</a:t>
            </a:r>
            <a:r>
              <a:rPr lang="en-US" dirty="0"/>
              <a:t> </a:t>
            </a:r>
            <a:r>
              <a:rPr lang="en-US" dirty="0" err="1"/>
              <a:t>minat</a:t>
            </a:r>
            <a:r>
              <a:rPr lang="en-US" dirty="0"/>
              <a:t> </a:t>
            </a:r>
            <a:r>
              <a:rPr lang="en-US" dirty="0" err="1"/>
              <a:t>filsuf</a:t>
            </a:r>
            <a:r>
              <a:rPr lang="en-US" dirty="0"/>
              <a:t> </a:t>
            </a:r>
            <a:r>
              <a:rPr lang="en-US" dirty="0" err="1"/>
              <a:t>karena</a:t>
            </a:r>
            <a:r>
              <a:rPr lang="en-US" dirty="0"/>
              <a:t> </a:t>
            </a:r>
            <a:r>
              <a:rPr lang="en-US" dirty="0" err="1"/>
              <a:t>ia</a:t>
            </a:r>
            <a:r>
              <a:rPr lang="en-US" dirty="0"/>
              <a:t> </a:t>
            </a:r>
            <a:r>
              <a:rPr lang="en-US" dirty="0" err="1"/>
              <a:t>menjadi</a:t>
            </a:r>
            <a:r>
              <a:rPr lang="en-US" dirty="0"/>
              <a:t> "</a:t>
            </a:r>
            <a:r>
              <a:rPr lang="en-US" dirty="0" err="1"/>
              <a:t>sesuatu</a:t>
            </a:r>
            <a:r>
              <a:rPr lang="en-US" dirty="0"/>
              <a:t>" </a:t>
            </a:r>
            <a:r>
              <a:rPr lang="en-US" dirty="0" err="1"/>
              <a:t>sebagai</a:t>
            </a:r>
            <a:r>
              <a:rPr lang="en-US" dirty="0"/>
              <a:t> </a:t>
            </a:r>
            <a:r>
              <a:rPr lang="en-US" dirty="0" err="1"/>
              <a:t>dasar</a:t>
            </a:r>
            <a:r>
              <a:rPr lang="en-US" dirty="0"/>
              <a:t>, </a:t>
            </a:r>
            <a:r>
              <a:rPr lang="en-US" dirty="0" err="1"/>
              <a:t>dan</a:t>
            </a:r>
            <a:r>
              <a:rPr lang="en-US" dirty="0"/>
              <a:t> </a:t>
            </a:r>
            <a:r>
              <a:rPr lang="en-US" dirty="0" err="1"/>
              <a:t>pertanyaan</a:t>
            </a:r>
            <a:r>
              <a:rPr lang="en-US" dirty="0"/>
              <a:t> "</a:t>
            </a:r>
            <a:r>
              <a:rPr lang="en-US" dirty="0" err="1"/>
              <a:t>apa</a:t>
            </a:r>
            <a:r>
              <a:rPr lang="en-US" dirty="0"/>
              <a:t> </a:t>
            </a:r>
            <a:r>
              <a:rPr lang="en-US" dirty="0" err="1"/>
              <a:t>itu</a:t>
            </a:r>
            <a:r>
              <a:rPr lang="en-US" dirty="0"/>
              <a:t> </a:t>
            </a:r>
            <a:r>
              <a:rPr lang="en-US" dirty="0" err="1"/>
              <a:t>entitas</a:t>
            </a:r>
            <a:r>
              <a:rPr lang="en-US" dirty="0"/>
              <a:t>?" </a:t>
            </a:r>
            <a:r>
              <a:rPr lang="en-US" dirty="0" err="1"/>
              <a:t>telah</a:t>
            </a:r>
            <a:r>
              <a:rPr lang="en-US" dirty="0"/>
              <a:t> </a:t>
            </a:r>
            <a:r>
              <a:rPr lang="en-US" dirty="0" err="1"/>
              <a:t>mengabaikan</a:t>
            </a:r>
            <a:r>
              <a:rPr lang="en-US" dirty="0"/>
              <a:t> </a:t>
            </a:r>
            <a:r>
              <a:rPr lang="en-US" dirty="0" err="1"/>
              <a:t>fakta</a:t>
            </a:r>
            <a:r>
              <a:rPr lang="en-US" dirty="0"/>
              <a:t> </a:t>
            </a:r>
            <a:r>
              <a:rPr lang="en-US" dirty="0" err="1"/>
              <a:t>bahwa</a:t>
            </a:r>
            <a:r>
              <a:rPr lang="en-US" dirty="0"/>
              <a:t> </a:t>
            </a:r>
            <a:r>
              <a:rPr lang="en-US" dirty="0" err="1"/>
              <a:t>entitas</a:t>
            </a:r>
            <a:r>
              <a:rPr lang="en-US" dirty="0"/>
              <a:t> </a:t>
            </a:r>
            <a:r>
              <a:rPr lang="en-US" dirty="0" err="1"/>
              <a:t>pertama</a:t>
            </a:r>
            <a:r>
              <a:rPr lang="en-US" dirty="0"/>
              <a:t> </a:t>
            </a:r>
            <a:r>
              <a:rPr lang="en-US" dirty="0" err="1"/>
              <a:t>dan</a:t>
            </a:r>
            <a:r>
              <a:rPr lang="en-US" dirty="0"/>
              <a:t> </a:t>
            </a:r>
            <a:r>
              <a:rPr lang="en-US" dirty="0" err="1"/>
              <a:t>terutama</a:t>
            </a:r>
            <a:r>
              <a:rPr lang="en-US" dirty="0"/>
              <a:t> "</a:t>
            </a:r>
            <a:r>
              <a:rPr lang="en-US" dirty="0" err="1"/>
              <a:t>ada</a:t>
            </a:r>
            <a:r>
              <a:rPr lang="en-US" dirty="0"/>
              <a:t>," </a:t>
            </a:r>
            <a:r>
              <a:rPr lang="en-US" dirty="0" err="1"/>
              <a:t>yaitu</a:t>
            </a:r>
            <a:r>
              <a:rPr lang="en-US" dirty="0"/>
              <a:t>, </a:t>
            </a:r>
            <a:r>
              <a:rPr lang="en-US" dirty="0" err="1"/>
              <a:t>telah</a:t>
            </a:r>
            <a:r>
              <a:rPr lang="en-US" dirty="0"/>
              <a:t> </a:t>
            </a:r>
            <a:r>
              <a:rPr lang="en-US" dirty="0" err="1"/>
              <a:t>mengabaikan</a:t>
            </a:r>
            <a:r>
              <a:rPr lang="en-US" dirty="0"/>
              <a:t> </a:t>
            </a:r>
            <a:r>
              <a:rPr lang="en-US" dirty="0" err="1"/>
              <a:t>keberadaan</a:t>
            </a:r>
            <a:r>
              <a:rPr lang="en-US" dirty="0"/>
              <a:t> </a:t>
            </a:r>
            <a:r>
              <a:rPr lang="en-US" dirty="0" err="1"/>
              <a:t>entitas</a:t>
            </a:r>
            <a:r>
              <a:rPr lang="en-US" dirty="0"/>
              <a:t>.</a:t>
            </a:r>
          </a:p>
        </p:txBody>
      </p:sp>
      <p:pic>
        <p:nvPicPr>
          <p:cNvPr id="1026" name="Picture 2" descr="The Metaphysical Foundations of Logic (Studies in Phenomenology and  Existential Philosophy): Heidegger, Martin, Heim, Michael: 9780253207647:  Amazon.com: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1100" y="1835258"/>
            <a:ext cx="3303651"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4375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Nothing</a:t>
            </a:r>
            <a:endParaRPr lang="en-US" dirty="0"/>
          </a:p>
        </p:txBody>
      </p:sp>
      <p:sp>
        <p:nvSpPr>
          <p:cNvPr id="4" name="Rectangle 3"/>
          <p:cNvSpPr/>
          <p:nvPr/>
        </p:nvSpPr>
        <p:spPr>
          <a:xfrm>
            <a:off x="646490" y="4419898"/>
            <a:ext cx="7995560" cy="1477328"/>
          </a:xfrm>
          <a:prstGeom prst="rect">
            <a:avLst/>
          </a:prstGeom>
        </p:spPr>
        <p:txBody>
          <a:bodyPr wrap="square">
            <a:spAutoFit/>
          </a:bodyPr>
          <a:lstStyle/>
          <a:p>
            <a:r>
              <a:rPr lang="en-US" dirty="0"/>
              <a:t>Heidegger understands “nothing” in a unique </a:t>
            </a:r>
            <a:r>
              <a:rPr lang="en-US" dirty="0" smtClean="0"/>
              <a:t>way. </a:t>
            </a:r>
            <a:r>
              <a:rPr lang="en-US" dirty="0"/>
              <a:t>First, for him, </a:t>
            </a:r>
            <a:r>
              <a:rPr lang="en-US" dirty="0" smtClean="0"/>
              <a:t>nothing </a:t>
            </a:r>
            <a:r>
              <a:rPr lang="en-US" dirty="0"/>
              <a:t>is not negative; it is not an exclusion or a lack of “something.” Nor is it the goal of activity or thought. He sees “nothing” in the dynamic of being-nothing as the vibration of being itself, which leads to the conclusion that “nothing” exists to a greater degree than any entity. </a:t>
            </a:r>
            <a:r>
              <a:rPr lang="en-US" dirty="0" smtClean="0"/>
              <a:t>(</a:t>
            </a:r>
            <a:r>
              <a:rPr lang="en-US" dirty="0" err="1" smtClean="0"/>
              <a:t>Surzyn</a:t>
            </a:r>
            <a:r>
              <a:rPr lang="en-US" dirty="0" smtClean="0"/>
              <a:t>)</a:t>
            </a:r>
            <a:endParaRPr lang="en-US" dirty="0"/>
          </a:p>
        </p:txBody>
      </p:sp>
      <p:sp>
        <p:nvSpPr>
          <p:cNvPr id="5" name="Rectangle 4"/>
          <p:cNvSpPr/>
          <p:nvPr/>
        </p:nvSpPr>
        <p:spPr>
          <a:xfrm>
            <a:off x="692210" y="1977826"/>
            <a:ext cx="7915550" cy="2185214"/>
          </a:xfrm>
          <a:prstGeom prst="rect">
            <a:avLst/>
          </a:prstGeom>
        </p:spPr>
        <p:txBody>
          <a:bodyPr wrap="square">
            <a:spAutoFit/>
          </a:bodyPr>
          <a:lstStyle/>
          <a:p>
            <a:r>
              <a:rPr lang="en-US" dirty="0"/>
              <a:t>Heidegger </a:t>
            </a:r>
            <a:r>
              <a:rPr lang="en-US" dirty="0" err="1"/>
              <a:t>memahami</a:t>
            </a:r>
            <a:r>
              <a:rPr lang="en-US" dirty="0"/>
              <a:t> “</a:t>
            </a:r>
            <a:r>
              <a:rPr lang="en-US" dirty="0" err="1"/>
              <a:t>ketiadaan</a:t>
            </a:r>
            <a:r>
              <a:rPr lang="en-US" dirty="0"/>
              <a:t>” </a:t>
            </a:r>
            <a:r>
              <a:rPr lang="en-US" dirty="0" err="1"/>
              <a:t>dengan</a:t>
            </a:r>
            <a:r>
              <a:rPr lang="en-US" dirty="0"/>
              <a:t> </a:t>
            </a:r>
            <a:r>
              <a:rPr lang="en-US" dirty="0" err="1"/>
              <a:t>cara</a:t>
            </a:r>
            <a:r>
              <a:rPr lang="en-US" dirty="0"/>
              <a:t> yang </a:t>
            </a:r>
            <a:r>
              <a:rPr lang="en-US" dirty="0" err="1" smtClean="0"/>
              <a:t>unik</a:t>
            </a:r>
            <a:r>
              <a:rPr lang="en-US" dirty="0" smtClean="0"/>
              <a:t>. </a:t>
            </a:r>
            <a:r>
              <a:rPr lang="en-US" dirty="0" err="1"/>
              <a:t>Pertama</a:t>
            </a:r>
            <a:r>
              <a:rPr lang="en-US" dirty="0"/>
              <a:t>, </a:t>
            </a:r>
            <a:r>
              <a:rPr lang="en-US" dirty="0" err="1"/>
              <a:t>baginya</a:t>
            </a:r>
            <a:r>
              <a:rPr lang="en-US" dirty="0"/>
              <a:t>, </a:t>
            </a:r>
            <a:r>
              <a:rPr lang="en-US" dirty="0" err="1"/>
              <a:t>ketiadaan</a:t>
            </a:r>
            <a:r>
              <a:rPr lang="en-US" dirty="0"/>
              <a:t> </a:t>
            </a:r>
            <a:r>
              <a:rPr lang="en-US" dirty="0" err="1"/>
              <a:t>bukanlah</a:t>
            </a:r>
            <a:r>
              <a:rPr lang="en-US" dirty="0"/>
              <a:t> </a:t>
            </a:r>
            <a:r>
              <a:rPr lang="en-US" dirty="0" err="1"/>
              <a:t>hal</a:t>
            </a:r>
            <a:r>
              <a:rPr lang="en-US" dirty="0"/>
              <a:t> yang </a:t>
            </a:r>
            <a:r>
              <a:rPr lang="en-US" dirty="0" err="1"/>
              <a:t>negatif</a:t>
            </a:r>
            <a:r>
              <a:rPr lang="en-US" dirty="0"/>
              <a:t>; </a:t>
            </a:r>
            <a:r>
              <a:rPr lang="en-US" dirty="0" err="1"/>
              <a:t>ketiadaan</a:t>
            </a:r>
            <a:r>
              <a:rPr lang="en-US" dirty="0"/>
              <a:t> </a:t>
            </a:r>
            <a:r>
              <a:rPr lang="en-US" dirty="0" err="1"/>
              <a:t>bukanlah</a:t>
            </a:r>
            <a:r>
              <a:rPr lang="en-US" dirty="0"/>
              <a:t> </a:t>
            </a:r>
            <a:r>
              <a:rPr lang="en-US" dirty="0" err="1"/>
              <a:t>pengecualian</a:t>
            </a:r>
            <a:r>
              <a:rPr lang="en-US" dirty="0"/>
              <a:t> </a:t>
            </a:r>
            <a:r>
              <a:rPr lang="en-US" dirty="0" err="1"/>
              <a:t>atau</a:t>
            </a:r>
            <a:r>
              <a:rPr lang="en-US" dirty="0"/>
              <a:t> </a:t>
            </a:r>
            <a:r>
              <a:rPr lang="en-US" dirty="0" err="1"/>
              <a:t>kekurangan</a:t>
            </a:r>
            <a:r>
              <a:rPr lang="en-US" dirty="0"/>
              <a:t> “</a:t>
            </a:r>
            <a:r>
              <a:rPr lang="en-US" dirty="0" err="1"/>
              <a:t>sesuatu</a:t>
            </a:r>
            <a:r>
              <a:rPr lang="en-US" dirty="0"/>
              <a:t>.” </a:t>
            </a:r>
            <a:r>
              <a:rPr lang="en-US" dirty="0" err="1"/>
              <a:t>Ketiadaan</a:t>
            </a:r>
            <a:r>
              <a:rPr lang="en-US" dirty="0"/>
              <a:t> </a:t>
            </a:r>
            <a:r>
              <a:rPr lang="en-US" dirty="0" err="1"/>
              <a:t>juga</a:t>
            </a:r>
            <a:r>
              <a:rPr lang="en-US" dirty="0"/>
              <a:t> </a:t>
            </a:r>
            <a:r>
              <a:rPr lang="en-US" dirty="0" err="1"/>
              <a:t>bukan</a:t>
            </a:r>
            <a:r>
              <a:rPr lang="en-US" dirty="0"/>
              <a:t> </a:t>
            </a:r>
            <a:r>
              <a:rPr lang="en-US" dirty="0" err="1"/>
              <a:t>tujuan</a:t>
            </a:r>
            <a:r>
              <a:rPr lang="en-US" dirty="0"/>
              <a:t> </a:t>
            </a:r>
            <a:r>
              <a:rPr lang="en-US" dirty="0" err="1"/>
              <a:t>dari</a:t>
            </a:r>
            <a:r>
              <a:rPr lang="en-US" dirty="0"/>
              <a:t> </a:t>
            </a:r>
            <a:r>
              <a:rPr lang="en-US" dirty="0" err="1"/>
              <a:t>aktivitas</a:t>
            </a:r>
            <a:r>
              <a:rPr lang="en-US" dirty="0"/>
              <a:t> </a:t>
            </a:r>
            <a:r>
              <a:rPr lang="en-US" dirty="0" err="1"/>
              <a:t>atau</a:t>
            </a:r>
            <a:r>
              <a:rPr lang="en-US" dirty="0"/>
              <a:t> </a:t>
            </a:r>
            <a:r>
              <a:rPr lang="en-US" dirty="0" err="1"/>
              <a:t>pikiran</a:t>
            </a:r>
            <a:r>
              <a:rPr lang="en-US" dirty="0"/>
              <a:t>. </a:t>
            </a:r>
            <a:r>
              <a:rPr lang="en-US" dirty="0" err="1"/>
              <a:t>Ia</a:t>
            </a:r>
            <a:r>
              <a:rPr lang="en-US" dirty="0"/>
              <a:t> </a:t>
            </a:r>
            <a:r>
              <a:rPr lang="en-US" dirty="0" err="1"/>
              <a:t>melihat</a:t>
            </a:r>
            <a:r>
              <a:rPr lang="en-US" dirty="0"/>
              <a:t> “</a:t>
            </a:r>
            <a:r>
              <a:rPr lang="en-US" dirty="0" err="1"/>
              <a:t>ketiadaan</a:t>
            </a:r>
            <a:r>
              <a:rPr lang="en-US" dirty="0"/>
              <a:t>” </a:t>
            </a:r>
            <a:r>
              <a:rPr lang="en-US" dirty="0" err="1"/>
              <a:t>dalam</a:t>
            </a:r>
            <a:r>
              <a:rPr lang="en-US" dirty="0"/>
              <a:t> </a:t>
            </a:r>
            <a:r>
              <a:rPr lang="en-US" dirty="0" err="1"/>
              <a:t>dinamika</a:t>
            </a:r>
            <a:r>
              <a:rPr lang="en-US" dirty="0"/>
              <a:t> </a:t>
            </a:r>
            <a:r>
              <a:rPr lang="en-US" dirty="0" err="1"/>
              <a:t>keberadaan-ketiadaan</a:t>
            </a:r>
            <a:r>
              <a:rPr lang="en-US" dirty="0"/>
              <a:t> </a:t>
            </a:r>
            <a:r>
              <a:rPr lang="en-US" dirty="0" err="1"/>
              <a:t>sebagai</a:t>
            </a:r>
            <a:r>
              <a:rPr lang="en-US" dirty="0"/>
              <a:t> </a:t>
            </a:r>
            <a:r>
              <a:rPr lang="en-US" sz="2800" dirty="0" err="1">
                <a:solidFill>
                  <a:srgbClr val="FFFF00"/>
                </a:solidFill>
              </a:rPr>
              <a:t>getaran</a:t>
            </a:r>
            <a:r>
              <a:rPr lang="en-US" sz="2800" dirty="0">
                <a:solidFill>
                  <a:srgbClr val="FFFF00"/>
                </a:solidFill>
              </a:rPr>
              <a:t> </a:t>
            </a:r>
            <a:r>
              <a:rPr lang="en-US" sz="2800" dirty="0" err="1">
                <a:solidFill>
                  <a:srgbClr val="FFFF00"/>
                </a:solidFill>
              </a:rPr>
              <a:t>keberadaan</a:t>
            </a:r>
            <a:r>
              <a:rPr lang="en-US" dirty="0"/>
              <a:t> </a:t>
            </a:r>
            <a:r>
              <a:rPr lang="en-US" dirty="0" err="1"/>
              <a:t>itu</a:t>
            </a:r>
            <a:r>
              <a:rPr lang="en-US" dirty="0"/>
              <a:t> </a:t>
            </a:r>
            <a:r>
              <a:rPr lang="en-US" dirty="0" err="1"/>
              <a:t>sendiri</a:t>
            </a:r>
            <a:r>
              <a:rPr lang="en-US" dirty="0"/>
              <a:t>, yang </a:t>
            </a:r>
            <a:r>
              <a:rPr lang="en-US" dirty="0" err="1"/>
              <a:t>mengarah</a:t>
            </a:r>
            <a:r>
              <a:rPr lang="en-US" dirty="0"/>
              <a:t> </a:t>
            </a:r>
            <a:r>
              <a:rPr lang="en-US" dirty="0" err="1"/>
              <a:t>pada</a:t>
            </a:r>
            <a:r>
              <a:rPr lang="en-US" dirty="0"/>
              <a:t> </a:t>
            </a:r>
            <a:r>
              <a:rPr lang="en-US" dirty="0" err="1"/>
              <a:t>kesimpulan</a:t>
            </a:r>
            <a:r>
              <a:rPr lang="en-US" dirty="0"/>
              <a:t> </a:t>
            </a:r>
            <a:r>
              <a:rPr lang="en-US" dirty="0" err="1"/>
              <a:t>bahwa</a:t>
            </a:r>
            <a:r>
              <a:rPr lang="en-US" dirty="0"/>
              <a:t> “</a:t>
            </a:r>
            <a:r>
              <a:rPr lang="en-US" dirty="0" err="1"/>
              <a:t>ketiadaan</a:t>
            </a:r>
            <a:r>
              <a:rPr lang="en-US" dirty="0"/>
              <a:t>” </a:t>
            </a:r>
            <a:r>
              <a:rPr lang="en-US" dirty="0" err="1"/>
              <a:t>ada</a:t>
            </a:r>
            <a:r>
              <a:rPr lang="en-US" dirty="0"/>
              <a:t> </a:t>
            </a:r>
            <a:r>
              <a:rPr lang="en-US" dirty="0" err="1"/>
              <a:t>pada</a:t>
            </a:r>
            <a:r>
              <a:rPr lang="en-US" dirty="0"/>
              <a:t> </a:t>
            </a:r>
            <a:r>
              <a:rPr lang="en-US" dirty="0" err="1"/>
              <a:t>tingkat</a:t>
            </a:r>
            <a:r>
              <a:rPr lang="en-US" dirty="0"/>
              <a:t> yang </a:t>
            </a:r>
            <a:r>
              <a:rPr lang="en-US" dirty="0" err="1"/>
              <a:t>lebih</a:t>
            </a:r>
            <a:r>
              <a:rPr lang="en-US" dirty="0"/>
              <a:t> </a:t>
            </a:r>
            <a:r>
              <a:rPr lang="en-US" dirty="0" err="1"/>
              <a:t>tinggi</a:t>
            </a:r>
            <a:r>
              <a:rPr lang="en-US" dirty="0"/>
              <a:t> </a:t>
            </a:r>
            <a:r>
              <a:rPr lang="en-US" dirty="0" err="1"/>
              <a:t>daripada</a:t>
            </a:r>
            <a:r>
              <a:rPr lang="en-US" dirty="0"/>
              <a:t> </a:t>
            </a:r>
            <a:r>
              <a:rPr lang="en-US" dirty="0" err="1"/>
              <a:t>entitas</a:t>
            </a:r>
            <a:r>
              <a:rPr lang="en-US" dirty="0"/>
              <a:t> </a:t>
            </a:r>
            <a:r>
              <a:rPr lang="en-US" dirty="0" err="1"/>
              <a:t>apa</a:t>
            </a:r>
            <a:r>
              <a:rPr lang="en-US" dirty="0"/>
              <a:t> pun.</a:t>
            </a:r>
          </a:p>
        </p:txBody>
      </p:sp>
      <p:pic>
        <p:nvPicPr>
          <p:cNvPr id="6146" name="Picture 2" descr="Amazon.com: Identity and Difference: 9780226323787: Heidegger, Martin,  Stambaugh, Joan: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2060" y="1756610"/>
            <a:ext cx="3255360" cy="4953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0838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541739"/>
            <a:ext cx="10353761" cy="1326321"/>
          </a:xfrm>
        </p:spPr>
        <p:txBody>
          <a:bodyPr/>
          <a:lstStyle/>
          <a:p>
            <a:r>
              <a:rPr lang="en-US" dirty="0" smtClean="0"/>
              <a:t>5: </a:t>
            </a:r>
            <a:r>
              <a:rPr lang="en-US" dirty="0" err="1" smtClean="0"/>
              <a:t>Ontologi</a:t>
            </a:r>
            <a:endParaRPr lang="en-US" dirty="0"/>
          </a:p>
        </p:txBody>
      </p:sp>
      <p:sp>
        <p:nvSpPr>
          <p:cNvPr id="4" name="Rectangle 3"/>
          <p:cNvSpPr/>
          <p:nvPr/>
        </p:nvSpPr>
        <p:spPr>
          <a:xfrm>
            <a:off x="726500" y="4495255"/>
            <a:ext cx="7250437" cy="2031325"/>
          </a:xfrm>
          <a:prstGeom prst="rect">
            <a:avLst/>
          </a:prstGeom>
        </p:spPr>
        <p:txBody>
          <a:bodyPr wrap="square">
            <a:spAutoFit/>
          </a:bodyPr>
          <a:lstStyle/>
          <a:p>
            <a:r>
              <a:rPr lang="en-US" dirty="0"/>
              <a:t>Being, as a dynamic state of </a:t>
            </a:r>
            <a:r>
              <a:rPr lang="en-US" dirty="0" smtClean="0"/>
              <a:t>continuous </a:t>
            </a:r>
            <a:r>
              <a:rPr lang="en-US" dirty="0"/>
              <a:t>“is,” of existence, seems to Heidegger to be </a:t>
            </a:r>
            <a:r>
              <a:rPr lang="en-US" dirty="0" err="1"/>
              <a:t>conditio</a:t>
            </a:r>
            <a:r>
              <a:rPr lang="en-US" dirty="0"/>
              <a:t> sine qua non for the existence of entity, for entity as such (i.e., entity as entity), and thus, also </a:t>
            </a:r>
            <a:r>
              <a:rPr lang="en-US" dirty="0" err="1"/>
              <a:t>conditio</a:t>
            </a:r>
            <a:r>
              <a:rPr lang="en-US" dirty="0"/>
              <a:t> sine qua non for any </a:t>
            </a:r>
            <a:r>
              <a:rPr lang="en-US" dirty="0" err="1"/>
              <a:t>onticity</a:t>
            </a:r>
            <a:r>
              <a:rPr lang="en-US" dirty="0"/>
              <a:t>. The dynamism of being (or, in Heidegger’s language, be-</a:t>
            </a:r>
            <a:r>
              <a:rPr lang="en-US" dirty="0" err="1"/>
              <a:t>ing</a:t>
            </a:r>
            <a:r>
              <a:rPr lang="en-US" dirty="0"/>
              <a:t>) requires a different approach to its fullness. Being is one, and being “includes” everything else, including its opposition, not as a negation, but as an affirmation</a:t>
            </a:r>
            <a:r>
              <a:rPr lang="en-US" dirty="0" smtClean="0"/>
              <a:t>. (</a:t>
            </a:r>
            <a:r>
              <a:rPr lang="en-US" dirty="0" err="1" smtClean="0"/>
              <a:t>Surzyn</a:t>
            </a:r>
            <a:r>
              <a:rPr lang="en-US" dirty="0" smtClean="0"/>
              <a:t>).</a:t>
            </a:r>
          </a:p>
        </p:txBody>
      </p:sp>
      <p:sp>
        <p:nvSpPr>
          <p:cNvPr id="5" name="Rectangle 4"/>
          <p:cNvSpPr/>
          <p:nvPr/>
        </p:nvSpPr>
        <p:spPr>
          <a:xfrm>
            <a:off x="726500" y="1775823"/>
            <a:ext cx="7442942" cy="2739211"/>
          </a:xfrm>
          <a:prstGeom prst="rect">
            <a:avLst/>
          </a:prstGeom>
        </p:spPr>
        <p:txBody>
          <a:bodyPr wrap="square">
            <a:spAutoFit/>
          </a:bodyPr>
          <a:lstStyle/>
          <a:p>
            <a:r>
              <a:rPr lang="en-US" dirty="0"/>
              <a:t>Ada, </a:t>
            </a:r>
            <a:r>
              <a:rPr lang="en-US" dirty="0" err="1"/>
              <a:t>sebagai</a:t>
            </a:r>
            <a:r>
              <a:rPr lang="en-US" dirty="0"/>
              <a:t> </a:t>
            </a:r>
            <a:r>
              <a:rPr lang="en-US" dirty="0" err="1"/>
              <a:t>keadaan</a:t>
            </a:r>
            <a:r>
              <a:rPr lang="en-US" dirty="0"/>
              <a:t> </a:t>
            </a:r>
            <a:r>
              <a:rPr lang="en-US" dirty="0" err="1"/>
              <a:t>dinamis</a:t>
            </a:r>
            <a:r>
              <a:rPr lang="en-US" dirty="0"/>
              <a:t> </a:t>
            </a:r>
            <a:r>
              <a:rPr lang="en-US" dirty="0" err="1"/>
              <a:t>dari</a:t>
            </a:r>
            <a:r>
              <a:rPr lang="en-US" dirty="0"/>
              <a:t> “</a:t>
            </a:r>
            <a:r>
              <a:rPr lang="en-US" dirty="0" err="1"/>
              <a:t>ada</a:t>
            </a:r>
            <a:r>
              <a:rPr lang="en-US" dirty="0"/>
              <a:t>” yang </a:t>
            </a:r>
            <a:r>
              <a:rPr lang="en-US" dirty="0" err="1"/>
              <a:t>terus-menerus</a:t>
            </a:r>
            <a:r>
              <a:rPr lang="en-US" dirty="0"/>
              <a:t>, </a:t>
            </a:r>
            <a:r>
              <a:rPr lang="en-US" dirty="0" err="1"/>
              <a:t>dari</a:t>
            </a:r>
            <a:r>
              <a:rPr lang="en-US" dirty="0"/>
              <a:t> </a:t>
            </a:r>
            <a:r>
              <a:rPr lang="en-US" dirty="0" err="1"/>
              <a:t>eksistensi</a:t>
            </a:r>
            <a:r>
              <a:rPr lang="en-US" dirty="0"/>
              <a:t>, </a:t>
            </a:r>
            <a:r>
              <a:rPr lang="en-US" dirty="0" err="1"/>
              <a:t>bagi</a:t>
            </a:r>
            <a:r>
              <a:rPr lang="en-US" dirty="0"/>
              <a:t> Heidegger </a:t>
            </a:r>
            <a:r>
              <a:rPr lang="en-US" dirty="0" err="1"/>
              <a:t>tampaknya</a:t>
            </a:r>
            <a:r>
              <a:rPr lang="en-US" dirty="0"/>
              <a:t> </a:t>
            </a:r>
            <a:r>
              <a:rPr lang="en-US" dirty="0" err="1"/>
              <a:t>menjadi</a:t>
            </a:r>
            <a:r>
              <a:rPr lang="en-US" dirty="0"/>
              <a:t> </a:t>
            </a:r>
            <a:r>
              <a:rPr lang="en-US" dirty="0" err="1"/>
              <a:t>conditio</a:t>
            </a:r>
            <a:r>
              <a:rPr lang="en-US" dirty="0"/>
              <a:t> sine qua non</a:t>
            </a:r>
          </a:p>
          <a:p>
            <a:r>
              <a:rPr lang="en-US" dirty="0" err="1"/>
              <a:t>bagi</a:t>
            </a:r>
            <a:r>
              <a:rPr lang="en-US" dirty="0"/>
              <a:t> </a:t>
            </a:r>
            <a:r>
              <a:rPr lang="en-US" dirty="0" err="1"/>
              <a:t>eksistensi</a:t>
            </a:r>
            <a:r>
              <a:rPr lang="en-US" dirty="0"/>
              <a:t> </a:t>
            </a:r>
            <a:r>
              <a:rPr lang="en-US" dirty="0" err="1"/>
              <a:t>entitas</a:t>
            </a:r>
            <a:r>
              <a:rPr lang="en-US" dirty="0"/>
              <a:t>, </a:t>
            </a:r>
            <a:r>
              <a:rPr lang="en-US" dirty="0" err="1"/>
              <a:t>bagi</a:t>
            </a:r>
            <a:r>
              <a:rPr lang="en-US" dirty="0"/>
              <a:t> </a:t>
            </a:r>
            <a:r>
              <a:rPr lang="en-US" dirty="0" err="1"/>
              <a:t>entitas</a:t>
            </a:r>
            <a:r>
              <a:rPr lang="en-US" dirty="0"/>
              <a:t> </a:t>
            </a:r>
            <a:r>
              <a:rPr lang="en-US" dirty="0" err="1"/>
              <a:t>sebagaimana</a:t>
            </a:r>
            <a:r>
              <a:rPr lang="en-US" dirty="0"/>
              <a:t> </a:t>
            </a:r>
            <a:r>
              <a:rPr lang="en-US" dirty="0" err="1"/>
              <a:t>adanya</a:t>
            </a:r>
            <a:r>
              <a:rPr lang="en-US" dirty="0"/>
              <a:t> (</a:t>
            </a:r>
            <a:r>
              <a:rPr lang="en-US" dirty="0" err="1"/>
              <a:t>yaitu</a:t>
            </a:r>
            <a:r>
              <a:rPr lang="en-US" dirty="0"/>
              <a:t>, </a:t>
            </a:r>
            <a:r>
              <a:rPr lang="en-US" dirty="0" err="1"/>
              <a:t>entitas</a:t>
            </a:r>
            <a:r>
              <a:rPr lang="en-US" dirty="0"/>
              <a:t> </a:t>
            </a:r>
            <a:r>
              <a:rPr lang="en-US" dirty="0" err="1"/>
              <a:t>sebagai</a:t>
            </a:r>
            <a:r>
              <a:rPr lang="en-US" dirty="0"/>
              <a:t> </a:t>
            </a:r>
            <a:r>
              <a:rPr lang="en-US" dirty="0" err="1"/>
              <a:t>entitas</a:t>
            </a:r>
            <a:r>
              <a:rPr lang="en-US" dirty="0"/>
              <a:t>), </a:t>
            </a:r>
            <a:r>
              <a:rPr lang="en-US" dirty="0" err="1"/>
              <a:t>dan</a:t>
            </a:r>
            <a:r>
              <a:rPr lang="en-US" dirty="0"/>
              <a:t> </a:t>
            </a:r>
            <a:r>
              <a:rPr lang="en-US" dirty="0" err="1"/>
              <a:t>dengan</a:t>
            </a:r>
            <a:r>
              <a:rPr lang="en-US" dirty="0"/>
              <a:t> </a:t>
            </a:r>
            <a:r>
              <a:rPr lang="en-US" dirty="0" err="1"/>
              <a:t>demikian</a:t>
            </a:r>
            <a:r>
              <a:rPr lang="en-US" dirty="0"/>
              <a:t>, </a:t>
            </a:r>
            <a:r>
              <a:rPr lang="en-US" dirty="0" err="1"/>
              <a:t>juga</a:t>
            </a:r>
            <a:r>
              <a:rPr lang="en-US" dirty="0"/>
              <a:t> </a:t>
            </a:r>
            <a:r>
              <a:rPr lang="en-US" dirty="0" err="1"/>
              <a:t>conditio</a:t>
            </a:r>
            <a:r>
              <a:rPr lang="en-US" dirty="0"/>
              <a:t> sine qua non </a:t>
            </a:r>
            <a:r>
              <a:rPr lang="en-US" dirty="0" err="1"/>
              <a:t>bagi</a:t>
            </a:r>
            <a:r>
              <a:rPr lang="en-US" dirty="0"/>
              <a:t> </a:t>
            </a:r>
            <a:r>
              <a:rPr lang="en-US" dirty="0" err="1"/>
              <a:t>ontisitas</a:t>
            </a:r>
            <a:r>
              <a:rPr lang="en-US" dirty="0"/>
              <a:t> </a:t>
            </a:r>
            <a:r>
              <a:rPr lang="en-US" dirty="0" err="1"/>
              <a:t>apa</a:t>
            </a:r>
            <a:r>
              <a:rPr lang="en-US" dirty="0"/>
              <a:t> pun. </a:t>
            </a:r>
            <a:r>
              <a:rPr lang="en-US" dirty="0" err="1"/>
              <a:t>Dinamisme</a:t>
            </a:r>
            <a:r>
              <a:rPr lang="en-US" dirty="0"/>
              <a:t> </a:t>
            </a:r>
            <a:r>
              <a:rPr lang="en-US" dirty="0" err="1"/>
              <a:t>ada</a:t>
            </a:r>
            <a:r>
              <a:rPr lang="en-US" dirty="0"/>
              <a:t> (</a:t>
            </a:r>
            <a:r>
              <a:rPr lang="en-US" dirty="0" err="1"/>
              <a:t>atau</a:t>
            </a:r>
            <a:r>
              <a:rPr lang="en-US" dirty="0"/>
              <a:t>, </a:t>
            </a:r>
            <a:r>
              <a:rPr lang="en-US" dirty="0" err="1"/>
              <a:t>dalam</a:t>
            </a:r>
            <a:r>
              <a:rPr lang="en-US" dirty="0"/>
              <a:t> </a:t>
            </a:r>
            <a:r>
              <a:rPr lang="en-US" dirty="0" err="1"/>
              <a:t>bahasa</a:t>
            </a:r>
            <a:r>
              <a:rPr lang="en-US" dirty="0"/>
              <a:t> Heidegger, be-</a:t>
            </a:r>
            <a:r>
              <a:rPr lang="en-US" dirty="0" err="1"/>
              <a:t>ing</a:t>
            </a:r>
            <a:r>
              <a:rPr lang="en-US" dirty="0"/>
              <a:t>) </a:t>
            </a:r>
            <a:r>
              <a:rPr lang="en-US" dirty="0" err="1"/>
              <a:t>membutuhkan</a:t>
            </a:r>
            <a:r>
              <a:rPr lang="en-US" dirty="0"/>
              <a:t> </a:t>
            </a:r>
            <a:r>
              <a:rPr lang="en-US" dirty="0" err="1"/>
              <a:t>pendekatan</a:t>
            </a:r>
            <a:r>
              <a:rPr lang="en-US" dirty="0"/>
              <a:t> yang </a:t>
            </a:r>
            <a:r>
              <a:rPr lang="en-US" dirty="0" err="1"/>
              <a:t>berbeda</a:t>
            </a:r>
            <a:r>
              <a:rPr lang="en-US" dirty="0"/>
              <a:t> </a:t>
            </a:r>
            <a:r>
              <a:rPr lang="en-US" dirty="0" err="1"/>
              <a:t>terhadap</a:t>
            </a:r>
            <a:r>
              <a:rPr lang="en-US" dirty="0"/>
              <a:t> </a:t>
            </a:r>
            <a:r>
              <a:rPr lang="en-US" dirty="0" err="1"/>
              <a:t>kepenuhannya</a:t>
            </a:r>
            <a:r>
              <a:rPr lang="en-US" dirty="0"/>
              <a:t>. Ada </a:t>
            </a:r>
            <a:r>
              <a:rPr lang="en-US" dirty="0" err="1"/>
              <a:t>adalah</a:t>
            </a:r>
            <a:r>
              <a:rPr lang="en-US" dirty="0"/>
              <a:t> </a:t>
            </a:r>
            <a:r>
              <a:rPr lang="en-US" dirty="0" err="1"/>
              <a:t>satu</a:t>
            </a:r>
            <a:r>
              <a:rPr lang="en-US" dirty="0"/>
              <a:t>, </a:t>
            </a:r>
            <a:r>
              <a:rPr lang="en-US" dirty="0" err="1"/>
              <a:t>dan</a:t>
            </a:r>
            <a:r>
              <a:rPr lang="en-US" dirty="0"/>
              <a:t> </a:t>
            </a:r>
            <a:r>
              <a:rPr lang="en-US" dirty="0" err="1"/>
              <a:t>ada</a:t>
            </a:r>
            <a:r>
              <a:rPr lang="en-US" dirty="0"/>
              <a:t> “</a:t>
            </a:r>
            <a:r>
              <a:rPr lang="en-US" dirty="0" err="1"/>
              <a:t>mencakup</a:t>
            </a:r>
            <a:r>
              <a:rPr lang="en-US" dirty="0"/>
              <a:t>” </a:t>
            </a:r>
            <a:r>
              <a:rPr lang="en-US" dirty="0" err="1"/>
              <a:t>segala</a:t>
            </a:r>
            <a:r>
              <a:rPr lang="en-US" dirty="0"/>
              <a:t> </a:t>
            </a:r>
            <a:r>
              <a:rPr lang="en-US" dirty="0" err="1"/>
              <a:t>sesuatu</a:t>
            </a:r>
            <a:r>
              <a:rPr lang="en-US" dirty="0"/>
              <a:t> yang lain, </a:t>
            </a:r>
            <a:r>
              <a:rPr lang="en-US" sz="2800" dirty="0" err="1">
                <a:solidFill>
                  <a:srgbClr val="FFFF00"/>
                </a:solidFill>
              </a:rPr>
              <a:t>termasuk</a:t>
            </a:r>
            <a:r>
              <a:rPr lang="en-US" sz="2800" dirty="0">
                <a:solidFill>
                  <a:srgbClr val="FFFF00"/>
                </a:solidFill>
              </a:rPr>
              <a:t> </a:t>
            </a:r>
            <a:r>
              <a:rPr lang="en-US" sz="2800" dirty="0" err="1">
                <a:solidFill>
                  <a:srgbClr val="FFFF00"/>
                </a:solidFill>
              </a:rPr>
              <a:t>oposisinya</a:t>
            </a:r>
            <a:r>
              <a:rPr lang="en-US" dirty="0"/>
              <a:t>, </a:t>
            </a:r>
            <a:r>
              <a:rPr lang="en-US" dirty="0" err="1"/>
              <a:t>bukan</a:t>
            </a:r>
            <a:r>
              <a:rPr lang="en-US" dirty="0"/>
              <a:t> </a:t>
            </a:r>
            <a:r>
              <a:rPr lang="en-US" dirty="0" err="1"/>
              <a:t>sebagai</a:t>
            </a:r>
            <a:r>
              <a:rPr lang="en-US" dirty="0"/>
              <a:t> </a:t>
            </a:r>
            <a:r>
              <a:rPr lang="en-US" dirty="0" err="1"/>
              <a:t>negasi</a:t>
            </a:r>
            <a:r>
              <a:rPr lang="en-US" dirty="0"/>
              <a:t>, </a:t>
            </a:r>
            <a:r>
              <a:rPr lang="en-US" dirty="0" err="1"/>
              <a:t>tetapi</a:t>
            </a:r>
            <a:r>
              <a:rPr lang="en-US" dirty="0"/>
              <a:t> </a:t>
            </a:r>
            <a:r>
              <a:rPr lang="en-US" dirty="0" err="1"/>
              <a:t>sebagai</a:t>
            </a:r>
            <a:r>
              <a:rPr lang="en-US" dirty="0"/>
              <a:t> </a:t>
            </a:r>
            <a:r>
              <a:rPr lang="en-US" dirty="0" err="1"/>
              <a:t>afirmasi</a:t>
            </a:r>
            <a:r>
              <a:rPr lang="en-US" dirty="0"/>
              <a:t>.</a:t>
            </a:r>
          </a:p>
        </p:txBody>
      </p:sp>
      <p:pic>
        <p:nvPicPr>
          <p:cNvPr id="7170" name="Picture 2" descr="Heidegger's Fourfold (das Geviert) | Equivalent eX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0389" y="2438885"/>
            <a:ext cx="3409113" cy="340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6979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dirty="0" err="1" smtClean="0"/>
              <a:t>Maha</a:t>
            </a:r>
            <a:r>
              <a:rPr lang="en-US" dirty="0" smtClean="0"/>
              <a:t> </a:t>
            </a:r>
            <a:r>
              <a:rPr lang="en-US" dirty="0" err="1" smtClean="0"/>
              <a:t>Akhir</a:t>
            </a:r>
            <a:endParaRPr lang="en-US" dirty="0"/>
          </a:p>
        </p:txBody>
      </p:sp>
      <p:sp>
        <p:nvSpPr>
          <p:cNvPr id="4" name="Rectangle 3"/>
          <p:cNvSpPr/>
          <p:nvPr/>
        </p:nvSpPr>
        <p:spPr>
          <a:xfrm>
            <a:off x="726500" y="4522768"/>
            <a:ext cx="7250437" cy="2308324"/>
          </a:xfrm>
          <a:prstGeom prst="rect">
            <a:avLst/>
          </a:prstGeom>
        </p:spPr>
        <p:txBody>
          <a:bodyPr wrap="square">
            <a:spAutoFit/>
          </a:bodyPr>
          <a:lstStyle/>
          <a:p>
            <a:r>
              <a:rPr lang="en-US" dirty="0"/>
              <a:t>“With the death of this god, all theisms collapse. The multitude of gods cannot be quantified but rather is subjected to the inner richness of the grounds and </a:t>
            </a:r>
            <a:r>
              <a:rPr lang="en-US" dirty="0" err="1"/>
              <a:t>abgrounds</a:t>
            </a:r>
            <a:r>
              <a:rPr lang="en-US" dirty="0"/>
              <a:t> in the site for the moment of the shining and sheltering-concealing of the hint of the last god</a:t>
            </a:r>
            <a:r>
              <a:rPr lang="en-US" dirty="0" smtClean="0"/>
              <a:t>.” </a:t>
            </a:r>
            <a:r>
              <a:rPr lang="en-US" dirty="0"/>
              <a:t>He assigns the fundamental historical role to the last god. The last god ends the previous “history” and initiates another </a:t>
            </a:r>
            <a:r>
              <a:rPr lang="en-US" dirty="0" err="1"/>
              <a:t>beginning</a:t>
            </a:r>
            <a:r>
              <a:rPr lang="en-US" dirty="0"/>
              <a:t> (</a:t>
            </a:r>
            <a:r>
              <a:rPr lang="en-US" dirty="0" err="1"/>
              <a:t>andere</a:t>
            </a:r>
            <a:r>
              <a:rPr lang="en-US" dirty="0"/>
              <a:t> </a:t>
            </a:r>
            <a:r>
              <a:rPr lang="en-US" dirty="0" err="1"/>
              <a:t>Anfang</a:t>
            </a:r>
            <a:r>
              <a:rPr lang="en-US" dirty="0"/>
              <a:t>) – in fact, he is part of another beginning, an entry into another </a:t>
            </a:r>
            <a:r>
              <a:rPr lang="en-US" dirty="0" smtClean="0"/>
              <a:t>history. (</a:t>
            </a:r>
            <a:r>
              <a:rPr lang="en-US" dirty="0" err="1" smtClean="0"/>
              <a:t>Surzyn</a:t>
            </a:r>
            <a:r>
              <a:rPr lang="en-US" dirty="0" smtClean="0"/>
              <a:t>).</a:t>
            </a:r>
            <a:endParaRPr lang="en-US" dirty="0"/>
          </a:p>
        </p:txBody>
      </p:sp>
      <p:pic>
        <p:nvPicPr>
          <p:cNvPr id="8194" name="Picture 2" descr="Only a God Can Save Us”: Heidegger on Technology"/>
          <p:cNvPicPr>
            <a:picLocks noChangeAspect="1" noChangeArrowheads="1"/>
          </p:cNvPicPr>
          <p:nvPr/>
        </p:nvPicPr>
        <p:blipFill rotWithShape="1">
          <a:blip r:embed="rId2">
            <a:extLst>
              <a:ext uri="{28A0092B-C50C-407E-A947-70E740481C1C}">
                <a14:useLocalDpi xmlns:a14="http://schemas.microsoft.com/office/drawing/2010/main" val="0"/>
              </a:ext>
            </a:extLst>
          </a:blip>
          <a:srcRect l="34221"/>
          <a:stretch/>
        </p:blipFill>
        <p:spPr bwMode="auto">
          <a:xfrm>
            <a:off x="8025062" y="2358190"/>
            <a:ext cx="4732033" cy="4136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6500" y="1845249"/>
            <a:ext cx="7442942" cy="2462213"/>
          </a:xfrm>
          <a:prstGeom prst="rect">
            <a:avLst/>
          </a:prstGeom>
        </p:spPr>
        <p:txBody>
          <a:bodyPr wrap="square">
            <a:spAutoFit/>
          </a:bodyPr>
          <a:lstStyle/>
          <a:p>
            <a:r>
              <a:rPr lang="en-US" dirty="0"/>
              <a:t>“</a:t>
            </a:r>
            <a:r>
              <a:rPr lang="en-US" dirty="0" err="1"/>
              <a:t>Dengan</a:t>
            </a:r>
            <a:r>
              <a:rPr lang="en-US" dirty="0"/>
              <a:t> </a:t>
            </a:r>
            <a:r>
              <a:rPr lang="en-US" dirty="0" err="1"/>
              <a:t>kematian</a:t>
            </a:r>
            <a:r>
              <a:rPr lang="en-US" dirty="0"/>
              <a:t> </a:t>
            </a:r>
            <a:r>
              <a:rPr lang="en-US" dirty="0" err="1"/>
              <a:t>dewa</a:t>
            </a:r>
            <a:r>
              <a:rPr lang="en-US" dirty="0"/>
              <a:t> </a:t>
            </a:r>
            <a:r>
              <a:rPr lang="en-US" dirty="0" err="1"/>
              <a:t>ini</a:t>
            </a:r>
            <a:r>
              <a:rPr lang="en-US" dirty="0"/>
              <a:t>, </a:t>
            </a:r>
            <a:r>
              <a:rPr lang="en-US" dirty="0" err="1"/>
              <a:t>semua</a:t>
            </a:r>
            <a:r>
              <a:rPr lang="en-US" dirty="0"/>
              <a:t> </a:t>
            </a:r>
            <a:r>
              <a:rPr lang="en-US" dirty="0" err="1"/>
              <a:t>teisme</a:t>
            </a:r>
            <a:r>
              <a:rPr lang="en-US" dirty="0"/>
              <a:t> </a:t>
            </a:r>
            <a:r>
              <a:rPr lang="en-US" dirty="0" err="1"/>
              <a:t>runtuh</a:t>
            </a:r>
            <a:r>
              <a:rPr lang="en-US" dirty="0"/>
              <a:t>. </a:t>
            </a:r>
            <a:r>
              <a:rPr lang="en-US" dirty="0" err="1"/>
              <a:t>Banyaknya</a:t>
            </a:r>
            <a:r>
              <a:rPr lang="en-US" dirty="0"/>
              <a:t> </a:t>
            </a:r>
            <a:r>
              <a:rPr lang="en-US" dirty="0" err="1"/>
              <a:t>dewa</a:t>
            </a:r>
            <a:r>
              <a:rPr lang="en-US" dirty="0"/>
              <a:t> </a:t>
            </a:r>
            <a:r>
              <a:rPr lang="en-US" dirty="0" err="1"/>
              <a:t>tidak</a:t>
            </a:r>
            <a:r>
              <a:rPr lang="en-US" dirty="0"/>
              <a:t> </a:t>
            </a:r>
            <a:r>
              <a:rPr lang="en-US" dirty="0" err="1"/>
              <a:t>dapat</a:t>
            </a:r>
            <a:r>
              <a:rPr lang="en-US" dirty="0"/>
              <a:t> </a:t>
            </a:r>
            <a:r>
              <a:rPr lang="en-US" dirty="0" err="1"/>
              <a:t>diukur</a:t>
            </a:r>
            <a:r>
              <a:rPr lang="en-US" dirty="0"/>
              <a:t>, </a:t>
            </a:r>
            <a:r>
              <a:rPr lang="en-US" dirty="0" err="1"/>
              <a:t>tetapi</a:t>
            </a:r>
            <a:r>
              <a:rPr lang="en-US" dirty="0"/>
              <a:t> </a:t>
            </a:r>
            <a:r>
              <a:rPr lang="en-US" dirty="0" err="1" smtClean="0"/>
              <a:t>menunjuk</a:t>
            </a:r>
            <a:r>
              <a:rPr lang="en-US" dirty="0" smtClean="0"/>
              <a:t> </a:t>
            </a:r>
            <a:r>
              <a:rPr lang="en-US" dirty="0" err="1"/>
              <a:t>pada</a:t>
            </a:r>
            <a:r>
              <a:rPr lang="en-US" dirty="0"/>
              <a:t> </a:t>
            </a:r>
            <a:r>
              <a:rPr lang="en-US" sz="2800" dirty="0" err="1">
                <a:solidFill>
                  <a:srgbClr val="FFFF00"/>
                </a:solidFill>
              </a:rPr>
              <a:t>kekayaan</a:t>
            </a:r>
            <a:r>
              <a:rPr lang="en-US" sz="2800" dirty="0">
                <a:solidFill>
                  <a:srgbClr val="FFFF00"/>
                </a:solidFill>
              </a:rPr>
              <a:t> </a:t>
            </a:r>
            <a:r>
              <a:rPr lang="en-US" sz="2800" dirty="0" err="1">
                <a:solidFill>
                  <a:srgbClr val="FFFF00"/>
                </a:solidFill>
              </a:rPr>
              <a:t>batin</a:t>
            </a:r>
            <a:r>
              <a:rPr lang="en-US" dirty="0"/>
              <a:t> </a:t>
            </a:r>
            <a:r>
              <a:rPr lang="en-US" dirty="0" err="1"/>
              <a:t>dari</a:t>
            </a:r>
            <a:r>
              <a:rPr lang="en-US" dirty="0"/>
              <a:t> </a:t>
            </a:r>
            <a:r>
              <a:rPr lang="en-US" dirty="0" err="1"/>
              <a:t>dasar</a:t>
            </a:r>
            <a:r>
              <a:rPr lang="en-US" dirty="0"/>
              <a:t> </a:t>
            </a:r>
            <a:r>
              <a:rPr lang="en-US" dirty="0" err="1"/>
              <a:t>dan</a:t>
            </a:r>
            <a:r>
              <a:rPr lang="en-US" dirty="0"/>
              <a:t> </a:t>
            </a:r>
            <a:r>
              <a:rPr lang="en-US" dirty="0" err="1" smtClean="0"/>
              <a:t>lebih-dasar</a:t>
            </a:r>
            <a:r>
              <a:rPr lang="en-US" dirty="0" smtClean="0"/>
              <a:t> </a:t>
            </a:r>
            <a:r>
              <a:rPr lang="en-US" dirty="0"/>
              <a:t>di </a:t>
            </a:r>
            <a:r>
              <a:rPr lang="en-US" dirty="0" err="1"/>
              <a:t>tempat</a:t>
            </a:r>
            <a:r>
              <a:rPr lang="en-US" dirty="0"/>
              <a:t> </a:t>
            </a:r>
            <a:r>
              <a:rPr lang="en-US" dirty="0" err="1"/>
              <a:t>itu</a:t>
            </a:r>
            <a:r>
              <a:rPr lang="en-US" dirty="0"/>
              <a:t> </a:t>
            </a:r>
            <a:r>
              <a:rPr lang="en-US" dirty="0" err="1"/>
              <a:t>untuk</a:t>
            </a:r>
            <a:r>
              <a:rPr lang="en-US" dirty="0"/>
              <a:t> </a:t>
            </a:r>
            <a:r>
              <a:rPr lang="en-US" dirty="0" err="1"/>
              <a:t>saat</a:t>
            </a:r>
            <a:r>
              <a:rPr lang="en-US" dirty="0"/>
              <a:t> </a:t>
            </a:r>
            <a:r>
              <a:rPr lang="en-US" dirty="0" err="1"/>
              <a:t>bersinar</a:t>
            </a:r>
            <a:r>
              <a:rPr lang="en-US" dirty="0"/>
              <a:t> </a:t>
            </a:r>
            <a:r>
              <a:rPr lang="en-US" dirty="0" err="1"/>
              <a:t>dan</a:t>
            </a:r>
            <a:r>
              <a:rPr lang="en-US" dirty="0"/>
              <a:t> </a:t>
            </a:r>
            <a:r>
              <a:rPr lang="en-US" dirty="0" err="1"/>
              <a:t>berlindung-tersembunyinya</a:t>
            </a:r>
            <a:r>
              <a:rPr lang="en-US" dirty="0"/>
              <a:t> </a:t>
            </a:r>
            <a:r>
              <a:rPr lang="en-US" dirty="0" err="1"/>
              <a:t>petunjuk</a:t>
            </a:r>
            <a:r>
              <a:rPr lang="en-US" dirty="0"/>
              <a:t> </a:t>
            </a:r>
            <a:r>
              <a:rPr lang="en-US" dirty="0" err="1" smtClean="0"/>
              <a:t>Maha</a:t>
            </a:r>
            <a:r>
              <a:rPr lang="en-US" dirty="0" smtClean="0"/>
              <a:t> </a:t>
            </a:r>
            <a:r>
              <a:rPr lang="en-US" dirty="0" err="1" smtClean="0"/>
              <a:t>Akhir</a:t>
            </a:r>
            <a:r>
              <a:rPr lang="en-US" dirty="0" smtClean="0"/>
              <a:t>.” </a:t>
            </a:r>
            <a:r>
              <a:rPr lang="en-US" dirty="0" err="1" smtClean="0"/>
              <a:t>Ia</a:t>
            </a:r>
            <a:r>
              <a:rPr lang="en-US" dirty="0" smtClean="0"/>
              <a:t> </a:t>
            </a:r>
            <a:r>
              <a:rPr lang="en-US" dirty="0" err="1" smtClean="0"/>
              <a:t>menunjukkan</a:t>
            </a:r>
            <a:r>
              <a:rPr lang="en-US" dirty="0" smtClean="0"/>
              <a:t> </a:t>
            </a:r>
            <a:r>
              <a:rPr lang="en-US" dirty="0" err="1" smtClean="0"/>
              <a:t>peran</a:t>
            </a:r>
            <a:r>
              <a:rPr lang="en-US" dirty="0" smtClean="0"/>
              <a:t> </a:t>
            </a:r>
            <a:r>
              <a:rPr lang="en-US" dirty="0" err="1"/>
              <a:t>sejarah</a:t>
            </a:r>
            <a:r>
              <a:rPr lang="en-US" dirty="0"/>
              <a:t> fundamental </a:t>
            </a:r>
            <a:r>
              <a:rPr lang="en-US" dirty="0" err="1"/>
              <a:t>kepada</a:t>
            </a:r>
            <a:r>
              <a:rPr lang="en-US" dirty="0"/>
              <a:t> </a:t>
            </a:r>
            <a:r>
              <a:rPr lang="en-US" dirty="0" err="1" smtClean="0"/>
              <a:t>Maha</a:t>
            </a:r>
            <a:r>
              <a:rPr lang="en-US" dirty="0" smtClean="0"/>
              <a:t> </a:t>
            </a:r>
            <a:r>
              <a:rPr lang="en-US" dirty="0" err="1" smtClean="0"/>
              <a:t>Akhir</a:t>
            </a:r>
            <a:r>
              <a:rPr lang="en-US" dirty="0" smtClean="0"/>
              <a:t>. </a:t>
            </a:r>
            <a:r>
              <a:rPr lang="en-US" dirty="0" err="1" smtClean="0"/>
              <a:t>Maha</a:t>
            </a:r>
            <a:r>
              <a:rPr lang="en-US" dirty="0" smtClean="0"/>
              <a:t> </a:t>
            </a:r>
            <a:r>
              <a:rPr lang="en-US" dirty="0" err="1" smtClean="0"/>
              <a:t>Akhir</a:t>
            </a:r>
            <a:r>
              <a:rPr lang="en-US" dirty="0" smtClean="0"/>
              <a:t> </a:t>
            </a:r>
            <a:r>
              <a:rPr lang="en-US" dirty="0" err="1" smtClean="0"/>
              <a:t>mengakhiri</a:t>
            </a:r>
            <a:r>
              <a:rPr lang="en-US" dirty="0" smtClean="0"/>
              <a:t> </a:t>
            </a:r>
            <a:r>
              <a:rPr lang="en-US" dirty="0"/>
              <a:t>“</a:t>
            </a:r>
            <a:r>
              <a:rPr lang="en-US" dirty="0" err="1"/>
              <a:t>sejarah</a:t>
            </a:r>
            <a:r>
              <a:rPr lang="en-US" dirty="0"/>
              <a:t>” </a:t>
            </a:r>
            <a:r>
              <a:rPr lang="en-US" dirty="0" err="1"/>
              <a:t>sebelumnya</a:t>
            </a:r>
            <a:r>
              <a:rPr lang="en-US" dirty="0"/>
              <a:t> </a:t>
            </a:r>
            <a:r>
              <a:rPr lang="en-US" dirty="0" err="1"/>
              <a:t>dan</a:t>
            </a:r>
            <a:r>
              <a:rPr lang="en-US" dirty="0"/>
              <a:t> </a:t>
            </a:r>
            <a:r>
              <a:rPr lang="en-US" dirty="0" err="1"/>
              <a:t>memulai</a:t>
            </a:r>
            <a:r>
              <a:rPr lang="en-US" dirty="0"/>
              <a:t> </a:t>
            </a:r>
            <a:r>
              <a:rPr lang="en-US" dirty="0" err="1"/>
              <a:t>awal</a:t>
            </a:r>
            <a:r>
              <a:rPr lang="en-US" dirty="0"/>
              <a:t> yang </a:t>
            </a:r>
            <a:r>
              <a:rPr lang="en-US" dirty="0" err="1" smtClean="0"/>
              <a:t>baru</a:t>
            </a:r>
            <a:r>
              <a:rPr lang="en-US" dirty="0" smtClean="0"/>
              <a:t> (</a:t>
            </a:r>
            <a:r>
              <a:rPr lang="en-US" dirty="0" err="1" smtClean="0"/>
              <a:t>andere</a:t>
            </a:r>
            <a:r>
              <a:rPr lang="en-US" dirty="0" smtClean="0"/>
              <a:t> </a:t>
            </a:r>
            <a:r>
              <a:rPr lang="en-US" dirty="0" err="1"/>
              <a:t>Anfang</a:t>
            </a:r>
            <a:r>
              <a:rPr lang="en-US" dirty="0"/>
              <a:t>) – </a:t>
            </a:r>
            <a:r>
              <a:rPr lang="en-US" dirty="0" err="1"/>
              <a:t>pada</a:t>
            </a:r>
            <a:r>
              <a:rPr lang="en-US" dirty="0"/>
              <a:t> </a:t>
            </a:r>
            <a:r>
              <a:rPr lang="en-US" dirty="0" err="1"/>
              <a:t>kenyataannya</a:t>
            </a:r>
            <a:r>
              <a:rPr lang="en-US" dirty="0"/>
              <a:t>, </a:t>
            </a:r>
            <a:r>
              <a:rPr lang="en-US" dirty="0" err="1"/>
              <a:t>ia</a:t>
            </a:r>
            <a:r>
              <a:rPr lang="en-US" dirty="0"/>
              <a:t> </a:t>
            </a:r>
            <a:r>
              <a:rPr lang="en-US" dirty="0" err="1"/>
              <a:t>adalah</a:t>
            </a:r>
            <a:r>
              <a:rPr lang="en-US" dirty="0"/>
              <a:t> </a:t>
            </a:r>
            <a:r>
              <a:rPr lang="en-US" dirty="0" err="1"/>
              <a:t>bagian</a:t>
            </a:r>
            <a:r>
              <a:rPr lang="en-US" dirty="0"/>
              <a:t> </a:t>
            </a:r>
            <a:r>
              <a:rPr lang="en-US" dirty="0" err="1"/>
              <a:t>dari</a:t>
            </a:r>
            <a:r>
              <a:rPr lang="en-US" dirty="0"/>
              <a:t> </a:t>
            </a:r>
            <a:r>
              <a:rPr lang="en-US" dirty="0" err="1"/>
              <a:t>awal</a:t>
            </a:r>
            <a:r>
              <a:rPr lang="en-US" dirty="0"/>
              <a:t> yang lain, </a:t>
            </a:r>
            <a:r>
              <a:rPr lang="en-US" dirty="0" err="1"/>
              <a:t>sebuah</a:t>
            </a:r>
            <a:r>
              <a:rPr lang="en-US" dirty="0"/>
              <a:t> </a:t>
            </a:r>
            <a:r>
              <a:rPr lang="en-US" dirty="0" err="1"/>
              <a:t>pintu</a:t>
            </a:r>
            <a:r>
              <a:rPr lang="en-US" dirty="0"/>
              <a:t> </a:t>
            </a:r>
            <a:r>
              <a:rPr lang="en-US" dirty="0" err="1"/>
              <a:t>masuk</a:t>
            </a:r>
            <a:r>
              <a:rPr lang="en-US" dirty="0"/>
              <a:t> </a:t>
            </a:r>
            <a:r>
              <a:rPr lang="en-US" dirty="0" err="1"/>
              <a:t>ke</a:t>
            </a:r>
            <a:r>
              <a:rPr lang="en-US" dirty="0"/>
              <a:t> </a:t>
            </a:r>
            <a:r>
              <a:rPr lang="en-US" dirty="0" err="1"/>
              <a:t>dalam</a:t>
            </a:r>
            <a:r>
              <a:rPr lang="en-US" dirty="0"/>
              <a:t> </a:t>
            </a:r>
            <a:r>
              <a:rPr lang="en-US" dirty="0" err="1"/>
              <a:t>sejarah</a:t>
            </a:r>
            <a:r>
              <a:rPr lang="en-US" dirty="0"/>
              <a:t> yang lain.</a:t>
            </a:r>
          </a:p>
        </p:txBody>
      </p:sp>
    </p:spTree>
    <p:extLst>
      <p:ext uri="{BB962C8B-B14F-4D97-AF65-F5344CB8AC3E}">
        <p14:creationId xmlns:p14="http://schemas.microsoft.com/office/powerpoint/2010/main" val="20201023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eidegger on Technocracy, Cybernetics, and Being Human | Halky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75" y="276012"/>
            <a:ext cx="11076533" cy="6230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117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Agama </a:t>
            </a:r>
            <a:r>
              <a:rPr lang="en-US" dirty="0" err="1" smtClean="0"/>
              <a:t>dan</a:t>
            </a:r>
            <a:r>
              <a:rPr lang="en-US" dirty="0" smtClean="0"/>
              <a:t> </a:t>
            </a:r>
            <a:r>
              <a:rPr lang="en-US" dirty="0" err="1" smtClean="0"/>
              <a:t>Sekular</a:t>
            </a:r>
            <a:endParaRPr lang="en-US" dirty="0"/>
          </a:p>
        </p:txBody>
      </p:sp>
      <p:sp>
        <p:nvSpPr>
          <p:cNvPr id="4" name="Rectangle 3"/>
          <p:cNvSpPr/>
          <p:nvPr/>
        </p:nvSpPr>
        <p:spPr>
          <a:xfrm>
            <a:off x="726500" y="4522768"/>
            <a:ext cx="7250437" cy="2031325"/>
          </a:xfrm>
          <a:prstGeom prst="rect">
            <a:avLst/>
          </a:prstGeom>
        </p:spPr>
        <p:txBody>
          <a:bodyPr wrap="square">
            <a:spAutoFit/>
          </a:bodyPr>
          <a:lstStyle/>
          <a:p>
            <a:r>
              <a:rPr lang="en-US" dirty="0"/>
              <a:t>Heidegger writes of the last or ultimate god of the other beginning (where ‘other’ is in relation to the ‘first beginning’ of Western thought in ancient Greece—the beginning of metaphysics), it often seems to be this secularized sacredness that he has in mind (cf. Thomson 2003; see </a:t>
            </a:r>
            <a:r>
              <a:rPr lang="en-US" dirty="0" err="1"/>
              <a:t>Crownfield</a:t>
            </a:r>
            <a:r>
              <a:rPr lang="en-US" dirty="0"/>
              <a:t> 2001for an alternative reading of the last god that maintains a more robust theological dimension, although one which is concrete and historicized</a:t>
            </a:r>
            <a:r>
              <a:rPr lang="en-US" dirty="0" smtClean="0"/>
              <a:t>). (SEP).</a:t>
            </a:r>
            <a:endParaRPr lang="en-US" dirty="0"/>
          </a:p>
        </p:txBody>
      </p:sp>
      <p:sp>
        <p:nvSpPr>
          <p:cNvPr id="5" name="Rectangle 4"/>
          <p:cNvSpPr/>
          <p:nvPr/>
        </p:nvSpPr>
        <p:spPr>
          <a:xfrm>
            <a:off x="726500" y="1845249"/>
            <a:ext cx="7442942" cy="2462213"/>
          </a:xfrm>
          <a:prstGeom prst="rect">
            <a:avLst/>
          </a:prstGeom>
        </p:spPr>
        <p:txBody>
          <a:bodyPr wrap="square">
            <a:spAutoFit/>
          </a:bodyPr>
          <a:lstStyle/>
          <a:p>
            <a:r>
              <a:rPr lang="en-US" dirty="0"/>
              <a:t>Heidegger </a:t>
            </a:r>
            <a:r>
              <a:rPr lang="en-US" dirty="0" err="1"/>
              <a:t>menulis</a:t>
            </a:r>
            <a:r>
              <a:rPr lang="en-US" dirty="0"/>
              <a:t> </a:t>
            </a:r>
            <a:r>
              <a:rPr lang="en-US" dirty="0" err="1"/>
              <a:t>tentang</a:t>
            </a:r>
            <a:r>
              <a:rPr lang="en-US" dirty="0"/>
              <a:t> </a:t>
            </a:r>
            <a:r>
              <a:rPr lang="en-US" dirty="0" err="1" smtClean="0"/>
              <a:t>Tuhan</a:t>
            </a:r>
            <a:r>
              <a:rPr lang="en-US" dirty="0" smtClean="0"/>
              <a:t> </a:t>
            </a:r>
            <a:r>
              <a:rPr lang="en-US" dirty="0" err="1" smtClean="0"/>
              <a:t>Maha</a:t>
            </a:r>
            <a:r>
              <a:rPr lang="en-US" dirty="0" smtClean="0"/>
              <a:t> </a:t>
            </a:r>
            <a:r>
              <a:rPr lang="en-US" dirty="0" err="1" smtClean="0"/>
              <a:t>Akhir</a:t>
            </a:r>
            <a:r>
              <a:rPr lang="en-US" dirty="0" smtClean="0"/>
              <a:t> </a:t>
            </a:r>
            <a:r>
              <a:rPr lang="en-US" dirty="0" err="1"/>
              <a:t>atau</a:t>
            </a:r>
            <a:r>
              <a:rPr lang="en-US" dirty="0"/>
              <a:t> </a:t>
            </a:r>
            <a:r>
              <a:rPr lang="en-US" dirty="0" err="1" smtClean="0"/>
              <a:t>Futuristik</a:t>
            </a:r>
            <a:r>
              <a:rPr lang="en-US" dirty="0" smtClean="0"/>
              <a:t> </a:t>
            </a:r>
            <a:r>
              <a:rPr lang="en-US" dirty="0" err="1"/>
              <a:t>dari</a:t>
            </a:r>
            <a:r>
              <a:rPr lang="en-US" dirty="0"/>
              <a:t> </a:t>
            </a:r>
            <a:r>
              <a:rPr lang="en-US" dirty="0" err="1"/>
              <a:t>permulaan</a:t>
            </a:r>
            <a:r>
              <a:rPr lang="en-US" dirty="0"/>
              <a:t> yang lain (di </a:t>
            </a:r>
            <a:r>
              <a:rPr lang="en-US" dirty="0" err="1"/>
              <a:t>mana</a:t>
            </a:r>
            <a:r>
              <a:rPr lang="en-US" dirty="0"/>
              <a:t> ‘yang lain’ </a:t>
            </a:r>
            <a:r>
              <a:rPr lang="en-US" dirty="0" err="1"/>
              <a:t>terkait</a:t>
            </a:r>
            <a:r>
              <a:rPr lang="en-US" dirty="0"/>
              <a:t> </a:t>
            </a:r>
            <a:r>
              <a:rPr lang="en-US" dirty="0" err="1"/>
              <a:t>dengan</a:t>
            </a:r>
            <a:r>
              <a:rPr lang="en-US" dirty="0"/>
              <a:t> ‘</a:t>
            </a:r>
            <a:r>
              <a:rPr lang="en-US" dirty="0" err="1"/>
              <a:t>permulaan</a:t>
            </a:r>
            <a:r>
              <a:rPr lang="en-US" dirty="0"/>
              <a:t> </a:t>
            </a:r>
            <a:r>
              <a:rPr lang="en-US" dirty="0" err="1"/>
              <a:t>pertama</a:t>
            </a:r>
            <a:r>
              <a:rPr lang="en-US" dirty="0"/>
              <a:t>’ </a:t>
            </a:r>
            <a:r>
              <a:rPr lang="en-US" dirty="0" err="1"/>
              <a:t>pemikiran</a:t>
            </a:r>
            <a:r>
              <a:rPr lang="en-US" dirty="0"/>
              <a:t> Barat di </a:t>
            </a:r>
            <a:r>
              <a:rPr lang="en-US" dirty="0" err="1"/>
              <a:t>Yunani</a:t>
            </a:r>
            <a:r>
              <a:rPr lang="en-US" dirty="0"/>
              <a:t> </a:t>
            </a:r>
            <a:r>
              <a:rPr lang="en-US" dirty="0" err="1"/>
              <a:t>kuno</a:t>
            </a:r>
            <a:r>
              <a:rPr lang="en-US" dirty="0"/>
              <a:t>—</a:t>
            </a:r>
            <a:r>
              <a:rPr lang="en-US" dirty="0" err="1"/>
              <a:t>awal</a:t>
            </a:r>
            <a:r>
              <a:rPr lang="en-US" dirty="0"/>
              <a:t> </a:t>
            </a:r>
            <a:r>
              <a:rPr lang="en-US" dirty="0" err="1"/>
              <a:t>mula</a:t>
            </a:r>
            <a:r>
              <a:rPr lang="en-US" dirty="0"/>
              <a:t> </a:t>
            </a:r>
            <a:r>
              <a:rPr lang="en-US" dirty="0" err="1"/>
              <a:t>metafisika</a:t>
            </a:r>
            <a:r>
              <a:rPr lang="en-US" dirty="0"/>
              <a:t>), </a:t>
            </a:r>
            <a:r>
              <a:rPr lang="en-US" dirty="0" err="1"/>
              <a:t>sering</a:t>
            </a:r>
            <a:r>
              <a:rPr lang="en-US" dirty="0"/>
              <a:t> kali </a:t>
            </a:r>
            <a:r>
              <a:rPr lang="en-US" dirty="0" err="1"/>
              <a:t>tampaknya</a:t>
            </a:r>
            <a:r>
              <a:rPr lang="en-US" dirty="0"/>
              <a:t> </a:t>
            </a:r>
            <a:r>
              <a:rPr lang="en-US" dirty="0" err="1"/>
              <a:t>kesakralan</a:t>
            </a:r>
            <a:r>
              <a:rPr lang="en-US" dirty="0"/>
              <a:t> </a:t>
            </a:r>
            <a:r>
              <a:rPr lang="en-US" dirty="0" err="1"/>
              <a:t>sekuler</a:t>
            </a:r>
            <a:r>
              <a:rPr lang="en-US" dirty="0"/>
              <a:t> </a:t>
            </a:r>
            <a:r>
              <a:rPr lang="en-US" dirty="0" smtClean="0"/>
              <a:t>yang </a:t>
            </a:r>
            <a:r>
              <a:rPr lang="en-US" dirty="0" err="1"/>
              <a:t>ada</a:t>
            </a:r>
            <a:r>
              <a:rPr lang="en-US" dirty="0"/>
              <a:t> </a:t>
            </a:r>
            <a:r>
              <a:rPr lang="en-US" dirty="0" err="1"/>
              <a:t>dalam</a:t>
            </a:r>
            <a:r>
              <a:rPr lang="en-US" dirty="0"/>
              <a:t> </a:t>
            </a:r>
            <a:r>
              <a:rPr lang="en-US" dirty="0" err="1"/>
              <a:t>pikirannya</a:t>
            </a:r>
            <a:r>
              <a:rPr lang="en-US" dirty="0"/>
              <a:t> (</a:t>
            </a:r>
            <a:r>
              <a:rPr lang="en-US" dirty="0" err="1"/>
              <a:t>lih</a:t>
            </a:r>
            <a:r>
              <a:rPr lang="en-US" dirty="0"/>
              <a:t>. Thomson 2003; </a:t>
            </a:r>
            <a:r>
              <a:rPr lang="en-US" dirty="0" err="1"/>
              <a:t>lihat</a:t>
            </a:r>
            <a:r>
              <a:rPr lang="en-US" dirty="0"/>
              <a:t> </a:t>
            </a:r>
            <a:r>
              <a:rPr lang="en-US" dirty="0" err="1"/>
              <a:t>Crownfield</a:t>
            </a:r>
            <a:r>
              <a:rPr lang="en-US" dirty="0"/>
              <a:t> 2001 </a:t>
            </a:r>
            <a:r>
              <a:rPr lang="en-US" dirty="0" err="1"/>
              <a:t>untuk</a:t>
            </a:r>
            <a:r>
              <a:rPr lang="en-US" dirty="0"/>
              <a:t> </a:t>
            </a:r>
            <a:r>
              <a:rPr lang="en-US" dirty="0" err="1"/>
              <a:t>pembacaan</a:t>
            </a:r>
            <a:r>
              <a:rPr lang="en-US" dirty="0"/>
              <a:t> </a:t>
            </a:r>
            <a:r>
              <a:rPr lang="en-US" dirty="0" err="1"/>
              <a:t>alternatif</a:t>
            </a:r>
            <a:r>
              <a:rPr lang="en-US" dirty="0"/>
              <a:t> </a:t>
            </a:r>
            <a:r>
              <a:rPr lang="en-US" dirty="0" err="1"/>
              <a:t>tentang</a:t>
            </a:r>
            <a:r>
              <a:rPr lang="en-US" dirty="0"/>
              <a:t> </a:t>
            </a:r>
            <a:r>
              <a:rPr lang="en-US" dirty="0" err="1" smtClean="0"/>
              <a:t>Tuhan</a:t>
            </a:r>
            <a:r>
              <a:rPr lang="en-US" dirty="0" smtClean="0"/>
              <a:t> </a:t>
            </a:r>
            <a:r>
              <a:rPr lang="en-US" dirty="0" err="1" smtClean="0"/>
              <a:t>Maha</a:t>
            </a:r>
            <a:r>
              <a:rPr lang="en-US" dirty="0" smtClean="0"/>
              <a:t> </a:t>
            </a:r>
            <a:r>
              <a:rPr lang="en-US" dirty="0" err="1" smtClean="0"/>
              <a:t>Akhir</a:t>
            </a:r>
            <a:r>
              <a:rPr lang="en-US" dirty="0" smtClean="0"/>
              <a:t> </a:t>
            </a:r>
            <a:r>
              <a:rPr lang="en-US" dirty="0"/>
              <a:t>yang </a:t>
            </a:r>
            <a:r>
              <a:rPr lang="en-US" dirty="0" err="1"/>
              <a:t>mempertahankan</a:t>
            </a:r>
            <a:r>
              <a:rPr lang="en-US" dirty="0"/>
              <a:t> </a:t>
            </a:r>
            <a:r>
              <a:rPr lang="en-US" dirty="0" err="1"/>
              <a:t>dimensi</a:t>
            </a:r>
            <a:r>
              <a:rPr lang="en-US" dirty="0"/>
              <a:t> </a:t>
            </a:r>
            <a:r>
              <a:rPr lang="en-US" sz="2800" dirty="0" err="1" smtClean="0">
                <a:solidFill>
                  <a:srgbClr val="FFFF00"/>
                </a:solidFill>
              </a:rPr>
              <a:t>teologis</a:t>
            </a:r>
            <a:r>
              <a:rPr lang="en-US" sz="2800" dirty="0" smtClean="0">
                <a:solidFill>
                  <a:srgbClr val="FFFF00"/>
                </a:solidFill>
              </a:rPr>
              <a:t> </a:t>
            </a:r>
            <a:r>
              <a:rPr lang="en-US" sz="2800" dirty="0">
                <a:solidFill>
                  <a:srgbClr val="FFFF00"/>
                </a:solidFill>
              </a:rPr>
              <a:t>yang </a:t>
            </a:r>
            <a:r>
              <a:rPr lang="en-US" sz="2800" dirty="0" err="1">
                <a:solidFill>
                  <a:srgbClr val="FFFF00"/>
                </a:solidFill>
              </a:rPr>
              <a:t>lebih</a:t>
            </a:r>
            <a:r>
              <a:rPr lang="en-US" sz="2800" dirty="0">
                <a:solidFill>
                  <a:srgbClr val="FFFF00"/>
                </a:solidFill>
              </a:rPr>
              <a:t> </a:t>
            </a:r>
            <a:r>
              <a:rPr lang="en-US" sz="2800" dirty="0" err="1">
                <a:solidFill>
                  <a:srgbClr val="FFFF00"/>
                </a:solidFill>
              </a:rPr>
              <a:t>kuat</a:t>
            </a:r>
            <a:r>
              <a:rPr lang="en-US" dirty="0"/>
              <a:t>, </a:t>
            </a:r>
            <a:r>
              <a:rPr lang="en-US" dirty="0" err="1"/>
              <a:t>meskipun</a:t>
            </a:r>
            <a:r>
              <a:rPr lang="en-US" dirty="0"/>
              <a:t> yang </a:t>
            </a:r>
            <a:r>
              <a:rPr lang="en-US" dirty="0" err="1"/>
              <a:t>konkret</a:t>
            </a:r>
            <a:r>
              <a:rPr lang="en-US" dirty="0"/>
              <a:t> </a:t>
            </a:r>
            <a:r>
              <a:rPr lang="en-US" dirty="0" err="1"/>
              <a:t>dan</a:t>
            </a:r>
            <a:r>
              <a:rPr lang="en-US" dirty="0"/>
              <a:t> </a:t>
            </a:r>
            <a:r>
              <a:rPr lang="en-US" dirty="0" err="1"/>
              <a:t>historis</a:t>
            </a:r>
            <a:r>
              <a:rPr lang="en-US" dirty="0"/>
              <a:t>).</a:t>
            </a:r>
          </a:p>
        </p:txBody>
      </p:sp>
      <p:pic>
        <p:nvPicPr>
          <p:cNvPr id="1026" name="Picture 2" descr="A Secular Age: Taylor, Charles: 9780674986916: Amazon.com: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4900" y="1874632"/>
            <a:ext cx="3355328" cy="490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345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Pahlawan</a:t>
            </a:r>
            <a:r>
              <a:rPr lang="en-US" dirty="0" smtClean="0"/>
              <a:t> </a:t>
            </a:r>
            <a:r>
              <a:rPr lang="en-US" dirty="0" err="1" smtClean="0"/>
              <a:t>Nyata</a:t>
            </a:r>
            <a:endParaRPr lang="en-US" dirty="0"/>
          </a:p>
        </p:txBody>
      </p:sp>
      <p:sp>
        <p:nvSpPr>
          <p:cNvPr id="4" name="Rectangle 3"/>
          <p:cNvSpPr/>
          <p:nvPr/>
        </p:nvSpPr>
        <p:spPr>
          <a:xfrm>
            <a:off x="726500" y="4522768"/>
            <a:ext cx="7250437" cy="2031325"/>
          </a:xfrm>
          <a:prstGeom prst="rect">
            <a:avLst/>
          </a:prstGeom>
        </p:spPr>
        <p:txBody>
          <a:bodyPr wrap="square">
            <a:spAutoFit/>
          </a:bodyPr>
          <a:lstStyle/>
          <a:p>
            <a:r>
              <a:rPr lang="en-US" dirty="0"/>
              <a:t>However, Heidegger sometimes seems to use the term ‘god’ or ‘divinity’ to refer to a heroic figure (a cultural template) who may initiate (or help to initiate) a transformational event in the history of Being by opening up an alternative clearing (for this interpretation, see e.g., Young 2002, 98). These heroic figures are the grounders of the abyss, the restorers of sacredness (</a:t>
            </a:r>
            <a:r>
              <a:rPr lang="en-US" i="1" dirty="0"/>
              <a:t>Contributions</a:t>
            </a:r>
            <a:r>
              <a:rPr lang="en-US" dirty="0"/>
              <a:t> 2: 6, see </a:t>
            </a:r>
            <a:r>
              <a:rPr lang="en-US" dirty="0" err="1"/>
              <a:t>Sallis</a:t>
            </a:r>
            <a:r>
              <a:rPr lang="en-US" dirty="0"/>
              <a:t> 2001 for analysis and discussion</a:t>
            </a:r>
            <a:r>
              <a:rPr lang="en-US" dirty="0" smtClean="0"/>
              <a:t>). (SEP).</a:t>
            </a:r>
            <a:endParaRPr lang="en-US" dirty="0"/>
          </a:p>
        </p:txBody>
      </p:sp>
      <p:sp>
        <p:nvSpPr>
          <p:cNvPr id="5" name="Rectangle 4"/>
          <p:cNvSpPr/>
          <p:nvPr/>
        </p:nvSpPr>
        <p:spPr>
          <a:xfrm>
            <a:off x="726500" y="1845249"/>
            <a:ext cx="7442942" cy="2462213"/>
          </a:xfrm>
          <a:prstGeom prst="rect">
            <a:avLst/>
          </a:prstGeom>
        </p:spPr>
        <p:txBody>
          <a:bodyPr wrap="square">
            <a:spAutoFit/>
          </a:bodyPr>
          <a:lstStyle/>
          <a:p>
            <a:r>
              <a:rPr lang="en-US" dirty="0" err="1"/>
              <a:t>Namun</a:t>
            </a:r>
            <a:r>
              <a:rPr lang="en-US" dirty="0"/>
              <a:t>, Heidegger </a:t>
            </a:r>
            <a:r>
              <a:rPr lang="en-US" dirty="0" err="1"/>
              <a:t>terkadang</a:t>
            </a:r>
            <a:r>
              <a:rPr lang="en-US" dirty="0"/>
              <a:t> </a:t>
            </a:r>
            <a:r>
              <a:rPr lang="en-US" dirty="0" err="1"/>
              <a:t>tampaknya</a:t>
            </a:r>
            <a:r>
              <a:rPr lang="en-US" dirty="0"/>
              <a:t> </a:t>
            </a:r>
            <a:r>
              <a:rPr lang="en-US" dirty="0" err="1"/>
              <a:t>menggunakan</a:t>
            </a:r>
            <a:r>
              <a:rPr lang="en-US" dirty="0"/>
              <a:t> </a:t>
            </a:r>
            <a:r>
              <a:rPr lang="en-US" dirty="0" err="1"/>
              <a:t>istilah</a:t>
            </a:r>
            <a:r>
              <a:rPr lang="en-US" dirty="0"/>
              <a:t> ‘</a:t>
            </a:r>
            <a:r>
              <a:rPr lang="en-US" dirty="0" err="1"/>
              <a:t>tuhan</a:t>
            </a:r>
            <a:r>
              <a:rPr lang="en-US" dirty="0"/>
              <a:t>’ </a:t>
            </a:r>
            <a:r>
              <a:rPr lang="en-US" dirty="0" err="1"/>
              <a:t>atau</a:t>
            </a:r>
            <a:r>
              <a:rPr lang="en-US" dirty="0"/>
              <a:t> ‘</a:t>
            </a:r>
            <a:r>
              <a:rPr lang="en-US" dirty="0" err="1"/>
              <a:t>keilahian</a:t>
            </a:r>
            <a:r>
              <a:rPr lang="en-US" dirty="0"/>
              <a:t>’ </a:t>
            </a:r>
            <a:r>
              <a:rPr lang="en-US" dirty="0" err="1"/>
              <a:t>untuk</a:t>
            </a:r>
            <a:r>
              <a:rPr lang="en-US" dirty="0"/>
              <a:t> </a:t>
            </a:r>
            <a:r>
              <a:rPr lang="en-US" dirty="0" err="1"/>
              <a:t>merujuk</a:t>
            </a:r>
            <a:r>
              <a:rPr lang="en-US" dirty="0"/>
              <a:t> </a:t>
            </a:r>
            <a:r>
              <a:rPr lang="en-US" dirty="0" err="1"/>
              <a:t>pada</a:t>
            </a:r>
            <a:r>
              <a:rPr lang="en-US" dirty="0"/>
              <a:t> </a:t>
            </a:r>
            <a:r>
              <a:rPr lang="en-US" dirty="0" err="1"/>
              <a:t>tokoh</a:t>
            </a:r>
            <a:r>
              <a:rPr lang="en-US" dirty="0"/>
              <a:t> </a:t>
            </a:r>
            <a:r>
              <a:rPr lang="en-US" dirty="0" err="1"/>
              <a:t>heroik</a:t>
            </a:r>
            <a:r>
              <a:rPr lang="en-US" dirty="0"/>
              <a:t> (</a:t>
            </a:r>
            <a:r>
              <a:rPr lang="en-US" dirty="0" err="1"/>
              <a:t>pola</a:t>
            </a:r>
            <a:r>
              <a:rPr lang="en-US" dirty="0"/>
              <a:t> </a:t>
            </a:r>
            <a:r>
              <a:rPr lang="en-US" dirty="0" err="1"/>
              <a:t>budaya</a:t>
            </a:r>
            <a:r>
              <a:rPr lang="en-US" dirty="0"/>
              <a:t>) yang </a:t>
            </a:r>
            <a:r>
              <a:rPr lang="en-US" dirty="0" err="1"/>
              <a:t>dapat</a:t>
            </a:r>
            <a:r>
              <a:rPr lang="en-US" dirty="0"/>
              <a:t> </a:t>
            </a:r>
            <a:r>
              <a:rPr lang="en-US" dirty="0" err="1"/>
              <a:t>memulai</a:t>
            </a:r>
            <a:r>
              <a:rPr lang="en-US" dirty="0"/>
              <a:t> (</a:t>
            </a:r>
            <a:r>
              <a:rPr lang="en-US" dirty="0" err="1"/>
              <a:t>atau</a:t>
            </a:r>
            <a:r>
              <a:rPr lang="en-US" dirty="0"/>
              <a:t> </a:t>
            </a:r>
            <a:r>
              <a:rPr lang="en-US" dirty="0" err="1"/>
              <a:t>membantu</a:t>
            </a:r>
            <a:r>
              <a:rPr lang="en-US" dirty="0"/>
              <a:t> </a:t>
            </a:r>
            <a:r>
              <a:rPr lang="en-US" dirty="0" err="1"/>
              <a:t>memulai</a:t>
            </a:r>
            <a:r>
              <a:rPr lang="en-US" dirty="0"/>
              <a:t>) </a:t>
            </a:r>
            <a:r>
              <a:rPr lang="en-US" dirty="0" err="1"/>
              <a:t>peristiwa</a:t>
            </a:r>
            <a:r>
              <a:rPr lang="en-US" dirty="0"/>
              <a:t> </a:t>
            </a:r>
            <a:r>
              <a:rPr lang="en-US" dirty="0" err="1"/>
              <a:t>transformasional</a:t>
            </a:r>
            <a:r>
              <a:rPr lang="en-US" dirty="0"/>
              <a:t> </a:t>
            </a:r>
            <a:r>
              <a:rPr lang="en-US" dirty="0" err="1"/>
              <a:t>dalam</a:t>
            </a:r>
            <a:r>
              <a:rPr lang="en-US" dirty="0"/>
              <a:t> </a:t>
            </a:r>
            <a:r>
              <a:rPr lang="en-US" dirty="0" err="1"/>
              <a:t>sejarah</a:t>
            </a:r>
            <a:r>
              <a:rPr lang="en-US" dirty="0"/>
              <a:t> </a:t>
            </a:r>
            <a:r>
              <a:rPr lang="en-US" dirty="0" err="1"/>
              <a:t>Keberadaan</a:t>
            </a:r>
            <a:r>
              <a:rPr lang="en-US" dirty="0"/>
              <a:t> </a:t>
            </a:r>
            <a:r>
              <a:rPr lang="en-US" dirty="0" err="1"/>
              <a:t>dengan</a:t>
            </a:r>
            <a:r>
              <a:rPr lang="en-US" dirty="0"/>
              <a:t> </a:t>
            </a:r>
            <a:r>
              <a:rPr lang="en-US" dirty="0" err="1"/>
              <a:t>membuka</a:t>
            </a:r>
            <a:r>
              <a:rPr lang="en-US" dirty="0"/>
              <a:t> </a:t>
            </a:r>
            <a:r>
              <a:rPr lang="en-US" dirty="0" err="1"/>
              <a:t>pembukaan</a:t>
            </a:r>
            <a:r>
              <a:rPr lang="en-US" dirty="0"/>
              <a:t> </a:t>
            </a:r>
            <a:r>
              <a:rPr lang="en-US" dirty="0" err="1"/>
              <a:t>alternatif</a:t>
            </a:r>
            <a:r>
              <a:rPr lang="en-US" dirty="0"/>
              <a:t> (</a:t>
            </a:r>
            <a:r>
              <a:rPr lang="en-US" dirty="0" err="1"/>
              <a:t>untuk</a:t>
            </a:r>
            <a:r>
              <a:rPr lang="en-US" dirty="0"/>
              <a:t> </a:t>
            </a:r>
            <a:r>
              <a:rPr lang="en-US" dirty="0" err="1"/>
              <a:t>interpretasi</a:t>
            </a:r>
            <a:r>
              <a:rPr lang="en-US" dirty="0"/>
              <a:t> </a:t>
            </a:r>
            <a:r>
              <a:rPr lang="en-US" dirty="0" err="1"/>
              <a:t>ini</a:t>
            </a:r>
            <a:r>
              <a:rPr lang="en-US" dirty="0"/>
              <a:t>, </a:t>
            </a:r>
            <a:r>
              <a:rPr lang="en-US" dirty="0" err="1"/>
              <a:t>lihat</a:t>
            </a:r>
            <a:r>
              <a:rPr lang="en-US" dirty="0"/>
              <a:t> </a:t>
            </a:r>
            <a:r>
              <a:rPr lang="en-US" dirty="0" err="1"/>
              <a:t>misalnya</a:t>
            </a:r>
            <a:r>
              <a:rPr lang="en-US" dirty="0"/>
              <a:t>, Young 2002, 98). </a:t>
            </a:r>
            <a:r>
              <a:rPr lang="en-US" sz="2800" dirty="0" err="1">
                <a:solidFill>
                  <a:srgbClr val="FFFF00"/>
                </a:solidFill>
              </a:rPr>
              <a:t>Tokoh</a:t>
            </a:r>
            <a:r>
              <a:rPr lang="en-US" sz="2800" dirty="0">
                <a:solidFill>
                  <a:srgbClr val="FFFF00"/>
                </a:solidFill>
              </a:rPr>
              <a:t> </a:t>
            </a:r>
            <a:r>
              <a:rPr lang="en-US" sz="2800" dirty="0" err="1">
                <a:solidFill>
                  <a:srgbClr val="FFFF00"/>
                </a:solidFill>
              </a:rPr>
              <a:t>heroik</a:t>
            </a:r>
            <a:r>
              <a:rPr lang="en-US" dirty="0"/>
              <a:t> </a:t>
            </a:r>
            <a:r>
              <a:rPr lang="en-US" dirty="0" err="1"/>
              <a:t>ini</a:t>
            </a:r>
            <a:r>
              <a:rPr lang="en-US" dirty="0"/>
              <a:t> </a:t>
            </a:r>
            <a:r>
              <a:rPr lang="en-US" dirty="0" err="1"/>
              <a:t>adalah</a:t>
            </a:r>
            <a:r>
              <a:rPr lang="en-US" dirty="0"/>
              <a:t> </a:t>
            </a:r>
            <a:r>
              <a:rPr lang="en-US" dirty="0" err="1"/>
              <a:t>pembumi</a:t>
            </a:r>
            <a:r>
              <a:rPr lang="en-US" dirty="0"/>
              <a:t> </a:t>
            </a:r>
            <a:r>
              <a:rPr lang="en-US" dirty="0" err="1"/>
              <a:t>jurang</a:t>
            </a:r>
            <a:r>
              <a:rPr lang="en-US" dirty="0"/>
              <a:t>, </a:t>
            </a:r>
            <a:r>
              <a:rPr lang="en-US" dirty="0" err="1"/>
              <a:t>pemulih</a:t>
            </a:r>
            <a:r>
              <a:rPr lang="en-US" dirty="0"/>
              <a:t> </a:t>
            </a:r>
            <a:r>
              <a:rPr lang="en-US" dirty="0" err="1"/>
              <a:t>kesakralan</a:t>
            </a:r>
            <a:r>
              <a:rPr lang="en-US" dirty="0"/>
              <a:t> (</a:t>
            </a:r>
            <a:r>
              <a:rPr lang="en-US" dirty="0" err="1"/>
              <a:t>Kontribusi</a:t>
            </a:r>
            <a:r>
              <a:rPr lang="en-US" dirty="0"/>
              <a:t> 2: 6, </a:t>
            </a:r>
            <a:r>
              <a:rPr lang="en-US" dirty="0" err="1"/>
              <a:t>lihat</a:t>
            </a:r>
            <a:r>
              <a:rPr lang="en-US" dirty="0"/>
              <a:t> </a:t>
            </a:r>
            <a:r>
              <a:rPr lang="en-US" dirty="0" err="1"/>
              <a:t>Sallis</a:t>
            </a:r>
            <a:r>
              <a:rPr lang="en-US" dirty="0"/>
              <a:t> 2001 </a:t>
            </a:r>
            <a:r>
              <a:rPr lang="en-US" dirty="0" err="1"/>
              <a:t>untuk</a:t>
            </a:r>
            <a:r>
              <a:rPr lang="en-US" dirty="0"/>
              <a:t> </a:t>
            </a:r>
            <a:r>
              <a:rPr lang="en-US" dirty="0" err="1"/>
              <a:t>analisis</a:t>
            </a:r>
            <a:r>
              <a:rPr lang="en-US" dirty="0"/>
              <a:t> </a:t>
            </a:r>
            <a:r>
              <a:rPr lang="en-US" dirty="0" err="1"/>
              <a:t>dan</a:t>
            </a:r>
            <a:r>
              <a:rPr lang="en-US" dirty="0"/>
              <a:t> </a:t>
            </a:r>
            <a:r>
              <a:rPr lang="en-US" dirty="0" err="1"/>
              <a:t>diskusi</a:t>
            </a:r>
            <a:r>
              <a:rPr lang="en-US" dirty="0"/>
              <a:t>).</a:t>
            </a:r>
          </a:p>
        </p:txBody>
      </p:sp>
      <p:pic>
        <p:nvPicPr>
          <p:cNvPr id="1026" name="Picture 2" descr="Heidegger and Theology (Philosophy and The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1089" y="1347537"/>
            <a:ext cx="3367993" cy="5270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296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Tugas </a:t>
            </a:r>
            <a:r>
              <a:rPr lang="en-US" dirty="0" err="1" smtClean="0"/>
              <a:t>Besar</a:t>
            </a:r>
            <a:endParaRPr lang="en-US" dirty="0"/>
          </a:p>
        </p:txBody>
      </p:sp>
      <p:sp>
        <p:nvSpPr>
          <p:cNvPr id="4" name="Rectangle 3"/>
          <p:cNvSpPr/>
          <p:nvPr/>
        </p:nvSpPr>
        <p:spPr>
          <a:xfrm>
            <a:off x="726500" y="4522768"/>
            <a:ext cx="7250437" cy="1200329"/>
          </a:xfrm>
          <a:prstGeom prst="rect">
            <a:avLst/>
          </a:prstGeom>
        </p:spPr>
        <p:txBody>
          <a:bodyPr wrap="square">
            <a:spAutoFit/>
          </a:bodyPr>
          <a:lstStyle/>
          <a:p>
            <a:r>
              <a:rPr lang="en-US" dirty="0"/>
              <a:t>Heidegger argues that, in the present crisis, we are waiting for a god who will reawaken us to the poetic, and thereby enable us to dwell in the fourfold. This task certainly seems to be a noble one</a:t>
            </a:r>
            <a:r>
              <a:rPr lang="en-US" dirty="0" smtClean="0"/>
              <a:t>. (SEP).</a:t>
            </a:r>
            <a:endParaRPr lang="en-US" dirty="0"/>
          </a:p>
        </p:txBody>
      </p:sp>
      <p:sp>
        <p:nvSpPr>
          <p:cNvPr id="5" name="Rectangle 4"/>
          <p:cNvSpPr/>
          <p:nvPr/>
        </p:nvSpPr>
        <p:spPr>
          <a:xfrm>
            <a:off x="726500" y="2268159"/>
            <a:ext cx="7442942" cy="1631216"/>
          </a:xfrm>
          <a:prstGeom prst="rect">
            <a:avLst/>
          </a:prstGeom>
        </p:spPr>
        <p:txBody>
          <a:bodyPr wrap="square">
            <a:spAutoFit/>
          </a:bodyPr>
          <a:lstStyle/>
          <a:p>
            <a:r>
              <a:rPr lang="en-US" dirty="0"/>
              <a:t>Heidegger </a:t>
            </a:r>
            <a:r>
              <a:rPr lang="en-US" dirty="0" err="1"/>
              <a:t>berpendapat</a:t>
            </a:r>
            <a:r>
              <a:rPr lang="en-US" dirty="0"/>
              <a:t> </a:t>
            </a:r>
            <a:r>
              <a:rPr lang="en-US" dirty="0" err="1"/>
              <a:t>bahwa</a:t>
            </a:r>
            <a:r>
              <a:rPr lang="en-US" dirty="0"/>
              <a:t>, </a:t>
            </a:r>
            <a:r>
              <a:rPr lang="en-US" dirty="0" err="1"/>
              <a:t>dalam</a:t>
            </a:r>
            <a:r>
              <a:rPr lang="en-US" dirty="0"/>
              <a:t> </a:t>
            </a:r>
            <a:r>
              <a:rPr lang="en-US" dirty="0" err="1"/>
              <a:t>krisis</a:t>
            </a:r>
            <a:r>
              <a:rPr lang="en-US" dirty="0"/>
              <a:t> </a:t>
            </a:r>
            <a:r>
              <a:rPr lang="en-US" dirty="0" err="1"/>
              <a:t>saat</a:t>
            </a:r>
            <a:r>
              <a:rPr lang="en-US" dirty="0"/>
              <a:t> </a:t>
            </a:r>
            <a:r>
              <a:rPr lang="en-US" dirty="0" err="1"/>
              <a:t>ini</a:t>
            </a:r>
            <a:r>
              <a:rPr lang="en-US" dirty="0"/>
              <a:t>, </a:t>
            </a:r>
            <a:r>
              <a:rPr lang="en-US" dirty="0" err="1"/>
              <a:t>kita</a:t>
            </a:r>
            <a:r>
              <a:rPr lang="en-US" dirty="0"/>
              <a:t> </a:t>
            </a:r>
            <a:r>
              <a:rPr lang="en-US" dirty="0" err="1"/>
              <a:t>sedang</a:t>
            </a:r>
            <a:r>
              <a:rPr lang="en-US" dirty="0"/>
              <a:t> </a:t>
            </a:r>
            <a:r>
              <a:rPr lang="en-US" dirty="0" err="1"/>
              <a:t>menunggu</a:t>
            </a:r>
            <a:r>
              <a:rPr lang="en-US" dirty="0"/>
              <a:t> </a:t>
            </a:r>
            <a:r>
              <a:rPr lang="en-US" dirty="0" err="1"/>
              <a:t>Tuhan</a:t>
            </a:r>
            <a:r>
              <a:rPr lang="en-US" dirty="0"/>
              <a:t> yang </a:t>
            </a:r>
            <a:r>
              <a:rPr lang="en-US" dirty="0" err="1"/>
              <a:t>akan</a:t>
            </a:r>
            <a:r>
              <a:rPr lang="en-US" dirty="0"/>
              <a:t> </a:t>
            </a:r>
            <a:r>
              <a:rPr lang="en-US" dirty="0" err="1"/>
              <a:t>membangkitkan</a:t>
            </a:r>
            <a:r>
              <a:rPr lang="en-US" dirty="0"/>
              <a:t> </a:t>
            </a:r>
            <a:r>
              <a:rPr lang="en-US" dirty="0" err="1"/>
              <a:t>kita</a:t>
            </a:r>
            <a:r>
              <a:rPr lang="en-US" dirty="0"/>
              <a:t> </a:t>
            </a:r>
            <a:r>
              <a:rPr lang="en-US" dirty="0" err="1"/>
              <a:t>kembali</a:t>
            </a:r>
            <a:r>
              <a:rPr lang="en-US" dirty="0"/>
              <a:t> </a:t>
            </a:r>
            <a:r>
              <a:rPr lang="en-US" dirty="0" err="1"/>
              <a:t>pada</a:t>
            </a:r>
            <a:r>
              <a:rPr lang="en-US" dirty="0"/>
              <a:t> </a:t>
            </a:r>
            <a:r>
              <a:rPr lang="en-US" sz="2800" dirty="0" err="1">
                <a:solidFill>
                  <a:srgbClr val="FFFF00"/>
                </a:solidFill>
              </a:rPr>
              <a:t>hal-hal</a:t>
            </a:r>
            <a:r>
              <a:rPr lang="en-US" sz="2800" dirty="0">
                <a:solidFill>
                  <a:srgbClr val="FFFF00"/>
                </a:solidFill>
              </a:rPr>
              <a:t> </a:t>
            </a:r>
            <a:r>
              <a:rPr lang="en-US" sz="2800" dirty="0" err="1">
                <a:solidFill>
                  <a:srgbClr val="FFFF00"/>
                </a:solidFill>
              </a:rPr>
              <a:t>puitis</a:t>
            </a:r>
            <a:r>
              <a:rPr lang="en-US" dirty="0"/>
              <a:t>, </a:t>
            </a:r>
            <a:r>
              <a:rPr lang="en-US" dirty="0" err="1"/>
              <a:t>dan</a:t>
            </a:r>
            <a:r>
              <a:rPr lang="en-US" dirty="0"/>
              <a:t> </a:t>
            </a:r>
            <a:r>
              <a:rPr lang="en-US" dirty="0" err="1"/>
              <a:t>dengan</a:t>
            </a:r>
            <a:r>
              <a:rPr lang="en-US" dirty="0"/>
              <a:t> </a:t>
            </a:r>
            <a:r>
              <a:rPr lang="en-US" dirty="0" err="1"/>
              <a:t>demikian</a:t>
            </a:r>
            <a:r>
              <a:rPr lang="en-US" dirty="0"/>
              <a:t> </a:t>
            </a:r>
            <a:r>
              <a:rPr lang="en-US" dirty="0" err="1"/>
              <a:t>memungkinkan</a:t>
            </a:r>
            <a:r>
              <a:rPr lang="en-US" dirty="0"/>
              <a:t> </a:t>
            </a:r>
            <a:r>
              <a:rPr lang="en-US" dirty="0" err="1"/>
              <a:t>kita</a:t>
            </a:r>
            <a:r>
              <a:rPr lang="en-US" dirty="0"/>
              <a:t> </a:t>
            </a:r>
            <a:r>
              <a:rPr lang="en-US" dirty="0" err="1"/>
              <a:t>untuk</a:t>
            </a:r>
            <a:r>
              <a:rPr lang="en-US" dirty="0"/>
              <a:t> </a:t>
            </a:r>
            <a:r>
              <a:rPr lang="en-US" dirty="0" err="1"/>
              <a:t>tinggal</a:t>
            </a:r>
            <a:r>
              <a:rPr lang="en-US" dirty="0"/>
              <a:t> </a:t>
            </a:r>
            <a:r>
              <a:rPr lang="en-US" dirty="0" err="1"/>
              <a:t>dalam</a:t>
            </a:r>
            <a:r>
              <a:rPr lang="en-US" dirty="0"/>
              <a:t> </a:t>
            </a:r>
            <a:r>
              <a:rPr lang="en-US" dirty="0" err="1"/>
              <a:t>empat</a:t>
            </a:r>
            <a:r>
              <a:rPr lang="en-US" dirty="0"/>
              <a:t> </a:t>
            </a:r>
            <a:r>
              <a:rPr lang="en-US" dirty="0" err="1" smtClean="0"/>
              <a:t>hal</a:t>
            </a:r>
            <a:r>
              <a:rPr lang="en-US" dirty="0" smtClean="0"/>
              <a:t> (fourfold / </a:t>
            </a:r>
            <a:r>
              <a:rPr lang="en-US" dirty="0" err="1" smtClean="0"/>
              <a:t>prapat</a:t>
            </a:r>
            <a:r>
              <a:rPr lang="en-US" dirty="0" smtClean="0"/>
              <a:t>: </a:t>
            </a:r>
            <a:r>
              <a:rPr lang="en-US" dirty="0" err="1" smtClean="0"/>
              <a:t>bumi</a:t>
            </a:r>
            <a:r>
              <a:rPr lang="en-US" dirty="0" smtClean="0"/>
              <a:t>-</a:t>
            </a:r>
            <a:r>
              <a:rPr lang="en-US" dirty="0" err="1" smtClean="0"/>
              <a:t>langit</a:t>
            </a:r>
            <a:r>
              <a:rPr lang="en-US" dirty="0" smtClean="0"/>
              <a:t>-mortal-</a:t>
            </a:r>
            <a:r>
              <a:rPr lang="en-US" dirty="0" err="1" smtClean="0"/>
              <a:t>Tuhan</a:t>
            </a:r>
            <a:r>
              <a:rPr lang="en-US" dirty="0" smtClean="0"/>
              <a:t>). </a:t>
            </a:r>
            <a:r>
              <a:rPr lang="en-US" dirty="0"/>
              <a:t>Tugas </a:t>
            </a:r>
            <a:r>
              <a:rPr lang="en-US" dirty="0" err="1"/>
              <a:t>ini</a:t>
            </a:r>
            <a:r>
              <a:rPr lang="en-US" dirty="0"/>
              <a:t> </a:t>
            </a:r>
            <a:r>
              <a:rPr lang="en-US" dirty="0" err="1"/>
              <a:t>tampaknya</a:t>
            </a:r>
            <a:r>
              <a:rPr lang="en-US" dirty="0"/>
              <a:t> </a:t>
            </a:r>
            <a:r>
              <a:rPr lang="en-US" dirty="0" err="1"/>
              <a:t>merupakan</a:t>
            </a:r>
            <a:r>
              <a:rPr lang="en-US" dirty="0"/>
              <a:t> </a:t>
            </a:r>
            <a:r>
              <a:rPr lang="en-US" dirty="0" err="1"/>
              <a:t>tugas</a:t>
            </a:r>
            <a:r>
              <a:rPr lang="en-US" dirty="0"/>
              <a:t> yang </a:t>
            </a:r>
            <a:r>
              <a:rPr lang="en-US" dirty="0" err="1"/>
              <a:t>mulia</a:t>
            </a:r>
            <a:r>
              <a:rPr lang="en-US" dirty="0"/>
              <a:t>.</a:t>
            </a:r>
          </a:p>
        </p:txBody>
      </p:sp>
      <p:pic>
        <p:nvPicPr>
          <p:cNvPr id="2050" name="Picture 2" descr="Amazon.com: Heidegger, Translation, and the Task of Thinking: Essays in  Honor of Parvis Emad (Contributions to Phenomenology, 65): 9789400716483: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793" y="1756611"/>
            <a:ext cx="3066277" cy="486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391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Bukan</a:t>
            </a:r>
            <a:r>
              <a:rPr lang="en-US" dirty="0" smtClean="0"/>
              <a:t> Imperial</a:t>
            </a:r>
            <a:endParaRPr lang="en-US" dirty="0"/>
          </a:p>
        </p:txBody>
      </p:sp>
      <p:sp>
        <p:nvSpPr>
          <p:cNvPr id="4" name="Rectangle 3"/>
          <p:cNvSpPr/>
          <p:nvPr/>
        </p:nvSpPr>
        <p:spPr>
          <a:xfrm>
            <a:off x="726500" y="4522768"/>
            <a:ext cx="7250437" cy="2308324"/>
          </a:xfrm>
          <a:prstGeom prst="rect">
            <a:avLst/>
          </a:prstGeom>
        </p:spPr>
        <p:txBody>
          <a:bodyPr wrap="square">
            <a:spAutoFit/>
          </a:bodyPr>
          <a:lstStyle/>
          <a:p>
            <a:r>
              <a:rPr lang="en-US" dirty="0"/>
              <a:t>Heidegger believed (indeed continued to believe until he died) that the German people were destined to carry out a monumental spiritual mission. That mission was nothing less than to be at the helm of the aforementioned transformation of Being in the West, from one of instrumental technology to one of poetic dwelling. In mounting this transformation the German people would be acting not imperialistically, but for all nations in the encounter with modern technology</a:t>
            </a:r>
            <a:r>
              <a:rPr lang="en-US" dirty="0" smtClean="0"/>
              <a:t>. (SEP).</a:t>
            </a:r>
            <a:endParaRPr lang="en-US" dirty="0"/>
          </a:p>
        </p:txBody>
      </p:sp>
      <p:pic>
        <p:nvPicPr>
          <p:cNvPr id="8194" name="Picture 2" descr="Only a God Can Save Us”: Heidegger on Technology"/>
          <p:cNvPicPr>
            <a:picLocks noChangeAspect="1" noChangeArrowheads="1"/>
          </p:cNvPicPr>
          <p:nvPr/>
        </p:nvPicPr>
        <p:blipFill rotWithShape="1">
          <a:blip r:embed="rId2">
            <a:extLst>
              <a:ext uri="{28A0092B-C50C-407E-A947-70E740481C1C}">
                <a14:useLocalDpi xmlns:a14="http://schemas.microsoft.com/office/drawing/2010/main" val="0"/>
              </a:ext>
            </a:extLst>
          </a:blip>
          <a:srcRect l="34221"/>
          <a:stretch/>
        </p:blipFill>
        <p:spPr bwMode="auto">
          <a:xfrm>
            <a:off x="8025062" y="2358190"/>
            <a:ext cx="4732033" cy="4136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6500" y="1985844"/>
            <a:ext cx="7442942" cy="2462213"/>
          </a:xfrm>
          <a:prstGeom prst="rect">
            <a:avLst/>
          </a:prstGeom>
        </p:spPr>
        <p:txBody>
          <a:bodyPr wrap="square">
            <a:spAutoFit/>
          </a:bodyPr>
          <a:lstStyle/>
          <a:p>
            <a:r>
              <a:rPr lang="en-US" dirty="0"/>
              <a:t>Heidegger </a:t>
            </a:r>
            <a:r>
              <a:rPr lang="en-US" dirty="0" err="1"/>
              <a:t>percaya</a:t>
            </a:r>
            <a:r>
              <a:rPr lang="en-US" dirty="0"/>
              <a:t> (</a:t>
            </a:r>
            <a:r>
              <a:rPr lang="en-US" dirty="0" err="1"/>
              <a:t>bahkan</a:t>
            </a:r>
            <a:r>
              <a:rPr lang="en-US" dirty="0"/>
              <a:t> </a:t>
            </a:r>
            <a:r>
              <a:rPr lang="en-US" dirty="0" err="1"/>
              <a:t>terus</a:t>
            </a:r>
            <a:r>
              <a:rPr lang="en-US" dirty="0"/>
              <a:t> </a:t>
            </a:r>
            <a:r>
              <a:rPr lang="en-US" dirty="0" err="1"/>
              <a:t>percaya</a:t>
            </a:r>
            <a:r>
              <a:rPr lang="en-US" dirty="0"/>
              <a:t> </a:t>
            </a:r>
            <a:r>
              <a:rPr lang="en-US" dirty="0" err="1"/>
              <a:t>hingga</a:t>
            </a:r>
            <a:r>
              <a:rPr lang="en-US" dirty="0"/>
              <a:t> </a:t>
            </a:r>
            <a:r>
              <a:rPr lang="en-US" dirty="0" err="1"/>
              <a:t>ia</a:t>
            </a:r>
            <a:r>
              <a:rPr lang="en-US" dirty="0"/>
              <a:t> </a:t>
            </a:r>
            <a:r>
              <a:rPr lang="en-US" dirty="0" err="1"/>
              <a:t>meninggal</a:t>
            </a:r>
            <a:r>
              <a:rPr lang="en-US" dirty="0"/>
              <a:t>) </a:t>
            </a:r>
            <a:r>
              <a:rPr lang="en-US" dirty="0" err="1"/>
              <a:t>bahwa</a:t>
            </a:r>
            <a:r>
              <a:rPr lang="en-US" dirty="0"/>
              <a:t> orang-orang </a:t>
            </a:r>
            <a:r>
              <a:rPr lang="en-US" dirty="0" err="1"/>
              <a:t>Jerman</a:t>
            </a:r>
            <a:r>
              <a:rPr lang="en-US" dirty="0"/>
              <a:t> </a:t>
            </a:r>
            <a:r>
              <a:rPr lang="en-US" dirty="0" err="1"/>
              <a:t>ditakdirkan</a:t>
            </a:r>
            <a:r>
              <a:rPr lang="en-US" dirty="0"/>
              <a:t> </a:t>
            </a:r>
            <a:r>
              <a:rPr lang="en-US" dirty="0" err="1"/>
              <a:t>untuk</a:t>
            </a:r>
            <a:r>
              <a:rPr lang="en-US" dirty="0"/>
              <a:t> </a:t>
            </a:r>
            <a:r>
              <a:rPr lang="en-US" dirty="0" err="1"/>
              <a:t>melaksanakan</a:t>
            </a:r>
            <a:r>
              <a:rPr lang="en-US" dirty="0"/>
              <a:t> </a:t>
            </a:r>
            <a:r>
              <a:rPr lang="en-US" dirty="0" err="1"/>
              <a:t>misi</a:t>
            </a:r>
            <a:r>
              <a:rPr lang="en-US" dirty="0"/>
              <a:t> spiritual yang monumental. </a:t>
            </a:r>
            <a:r>
              <a:rPr lang="en-US" dirty="0" err="1"/>
              <a:t>Misi</a:t>
            </a:r>
            <a:r>
              <a:rPr lang="en-US" dirty="0"/>
              <a:t> </a:t>
            </a:r>
            <a:r>
              <a:rPr lang="en-US" dirty="0" err="1"/>
              <a:t>itu</a:t>
            </a:r>
            <a:r>
              <a:rPr lang="en-US" dirty="0"/>
              <a:t> </a:t>
            </a:r>
            <a:r>
              <a:rPr lang="en-US" dirty="0" err="1"/>
              <a:t>tidak</a:t>
            </a:r>
            <a:r>
              <a:rPr lang="en-US" dirty="0"/>
              <a:t> lain </a:t>
            </a:r>
            <a:r>
              <a:rPr lang="en-US" dirty="0" err="1"/>
              <a:t>adalah</a:t>
            </a:r>
            <a:r>
              <a:rPr lang="en-US" dirty="0"/>
              <a:t> </a:t>
            </a:r>
            <a:r>
              <a:rPr lang="en-US" dirty="0" err="1"/>
              <a:t>untuk</a:t>
            </a:r>
            <a:r>
              <a:rPr lang="en-US" dirty="0"/>
              <a:t> </a:t>
            </a:r>
            <a:r>
              <a:rPr lang="en-US" dirty="0" err="1"/>
              <a:t>menjadi</a:t>
            </a:r>
            <a:r>
              <a:rPr lang="en-US" dirty="0"/>
              <a:t> </a:t>
            </a:r>
            <a:r>
              <a:rPr lang="en-US" dirty="0" err="1"/>
              <a:t>pemimpin</a:t>
            </a:r>
            <a:r>
              <a:rPr lang="en-US" dirty="0"/>
              <a:t> </a:t>
            </a:r>
            <a:r>
              <a:rPr lang="en-US" dirty="0" err="1"/>
              <a:t>transformasi</a:t>
            </a:r>
            <a:r>
              <a:rPr lang="en-US" dirty="0"/>
              <a:t> </a:t>
            </a:r>
            <a:r>
              <a:rPr lang="en-US" dirty="0" err="1"/>
              <a:t>Keberadaan</a:t>
            </a:r>
            <a:r>
              <a:rPr lang="en-US" dirty="0"/>
              <a:t> di Barat yang </a:t>
            </a:r>
            <a:r>
              <a:rPr lang="en-US" dirty="0" err="1"/>
              <a:t>disebutkan</a:t>
            </a:r>
            <a:r>
              <a:rPr lang="en-US" dirty="0"/>
              <a:t> di </a:t>
            </a:r>
            <a:r>
              <a:rPr lang="en-US" dirty="0" err="1"/>
              <a:t>atas</a:t>
            </a:r>
            <a:r>
              <a:rPr lang="en-US" dirty="0"/>
              <a:t>, </a:t>
            </a:r>
            <a:r>
              <a:rPr lang="en-US" dirty="0" err="1"/>
              <a:t>dari</a:t>
            </a:r>
            <a:r>
              <a:rPr lang="en-US" dirty="0"/>
              <a:t> </a:t>
            </a:r>
            <a:r>
              <a:rPr lang="en-US" dirty="0" err="1"/>
              <a:t>teknologi</a:t>
            </a:r>
            <a:r>
              <a:rPr lang="en-US" dirty="0"/>
              <a:t> instrumental </a:t>
            </a:r>
            <a:r>
              <a:rPr lang="en-US" dirty="0" err="1"/>
              <a:t>menjadi</a:t>
            </a:r>
            <a:r>
              <a:rPr lang="en-US" dirty="0"/>
              <a:t> </a:t>
            </a:r>
            <a:r>
              <a:rPr lang="en-US" dirty="0" err="1" smtClean="0"/>
              <a:t>rumah</a:t>
            </a:r>
            <a:r>
              <a:rPr lang="en-US" dirty="0" smtClean="0"/>
              <a:t> </a:t>
            </a:r>
            <a:r>
              <a:rPr lang="en-US" dirty="0" err="1"/>
              <a:t>puitis</a:t>
            </a:r>
            <a:r>
              <a:rPr lang="en-US" dirty="0"/>
              <a:t>. </a:t>
            </a:r>
            <a:r>
              <a:rPr lang="en-US" dirty="0" err="1"/>
              <a:t>Dalam</a:t>
            </a:r>
            <a:r>
              <a:rPr lang="en-US" dirty="0"/>
              <a:t> </a:t>
            </a:r>
            <a:r>
              <a:rPr lang="en-US" dirty="0" err="1"/>
              <a:t>menjalankan</a:t>
            </a:r>
            <a:r>
              <a:rPr lang="en-US" dirty="0"/>
              <a:t> </a:t>
            </a:r>
            <a:r>
              <a:rPr lang="en-US" dirty="0" err="1"/>
              <a:t>transformasi</a:t>
            </a:r>
            <a:r>
              <a:rPr lang="en-US" dirty="0"/>
              <a:t> </a:t>
            </a:r>
            <a:r>
              <a:rPr lang="en-US" dirty="0" err="1"/>
              <a:t>ini</a:t>
            </a:r>
            <a:r>
              <a:rPr lang="en-US" dirty="0"/>
              <a:t>, orang-orang </a:t>
            </a:r>
            <a:r>
              <a:rPr lang="en-US" dirty="0" err="1"/>
              <a:t>Jerman</a:t>
            </a:r>
            <a:r>
              <a:rPr lang="en-US" dirty="0"/>
              <a:t> </a:t>
            </a:r>
            <a:r>
              <a:rPr lang="en-US" dirty="0" err="1"/>
              <a:t>tidak</a:t>
            </a:r>
            <a:r>
              <a:rPr lang="en-US" dirty="0"/>
              <a:t> </a:t>
            </a:r>
            <a:r>
              <a:rPr lang="en-US" dirty="0" err="1"/>
              <a:t>akan</a:t>
            </a:r>
            <a:r>
              <a:rPr lang="en-US" dirty="0"/>
              <a:t> </a:t>
            </a:r>
            <a:r>
              <a:rPr lang="en-US" dirty="0" err="1"/>
              <a:t>bertindak</a:t>
            </a:r>
            <a:r>
              <a:rPr lang="en-US" dirty="0"/>
              <a:t> </a:t>
            </a:r>
            <a:r>
              <a:rPr lang="en-US" dirty="0" err="1"/>
              <a:t>secara</a:t>
            </a:r>
            <a:r>
              <a:rPr lang="en-US" dirty="0"/>
              <a:t> </a:t>
            </a:r>
            <a:r>
              <a:rPr lang="en-US" dirty="0" err="1"/>
              <a:t>imperialis</a:t>
            </a:r>
            <a:r>
              <a:rPr lang="en-US" dirty="0"/>
              <a:t>, </a:t>
            </a:r>
            <a:r>
              <a:rPr lang="en-US" dirty="0" err="1"/>
              <a:t>tetapi</a:t>
            </a:r>
            <a:r>
              <a:rPr lang="en-US" dirty="0"/>
              <a:t> </a:t>
            </a:r>
            <a:r>
              <a:rPr lang="en-US" dirty="0" err="1"/>
              <a:t>untuk</a:t>
            </a:r>
            <a:r>
              <a:rPr lang="en-US" dirty="0"/>
              <a:t> </a:t>
            </a:r>
            <a:r>
              <a:rPr lang="en-US" dirty="0" err="1"/>
              <a:t>semua</a:t>
            </a:r>
            <a:r>
              <a:rPr lang="en-US" dirty="0"/>
              <a:t> </a:t>
            </a:r>
            <a:r>
              <a:rPr lang="en-US" dirty="0" err="1"/>
              <a:t>bangsa</a:t>
            </a:r>
            <a:r>
              <a:rPr lang="en-US" dirty="0"/>
              <a:t> </a:t>
            </a:r>
            <a:r>
              <a:rPr lang="en-US" dirty="0" err="1"/>
              <a:t>dalam</a:t>
            </a:r>
            <a:r>
              <a:rPr lang="en-US" dirty="0"/>
              <a:t> </a:t>
            </a:r>
            <a:r>
              <a:rPr lang="en-US" sz="2800" dirty="0" err="1">
                <a:solidFill>
                  <a:srgbClr val="FFFF00"/>
                </a:solidFill>
              </a:rPr>
              <a:t>perjumpaan</a:t>
            </a:r>
            <a:r>
              <a:rPr lang="en-US" sz="2800" dirty="0">
                <a:solidFill>
                  <a:srgbClr val="FFFF00"/>
                </a:solidFill>
              </a:rPr>
              <a:t> </a:t>
            </a:r>
            <a:r>
              <a:rPr lang="en-US" sz="2800" dirty="0" err="1">
                <a:solidFill>
                  <a:srgbClr val="FFFF00"/>
                </a:solidFill>
              </a:rPr>
              <a:t>dengan</a:t>
            </a:r>
            <a:r>
              <a:rPr lang="en-US" sz="2800" dirty="0">
                <a:solidFill>
                  <a:srgbClr val="FFFF00"/>
                </a:solidFill>
              </a:rPr>
              <a:t> </a:t>
            </a:r>
            <a:r>
              <a:rPr lang="en-US" sz="2800" dirty="0" err="1">
                <a:solidFill>
                  <a:srgbClr val="FFFF00"/>
                </a:solidFill>
              </a:rPr>
              <a:t>teknologi</a:t>
            </a:r>
            <a:r>
              <a:rPr lang="en-US" dirty="0"/>
              <a:t> modern.</a:t>
            </a:r>
          </a:p>
        </p:txBody>
      </p:sp>
    </p:spTree>
    <p:extLst>
      <p:ext uri="{BB962C8B-B14F-4D97-AF65-F5344CB8AC3E}">
        <p14:creationId xmlns:p14="http://schemas.microsoft.com/office/powerpoint/2010/main" val="22214741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Bahasa </a:t>
            </a:r>
            <a:r>
              <a:rPr lang="en-US" dirty="0" err="1" smtClean="0"/>
              <a:t>Sastra</a:t>
            </a:r>
            <a:endParaRPr lang="en-US" dirty="0"/>
          </a:p>
        </p:txBody>
      </p:sp>
      <p:sp>
        <p:nvSpPr>
          <p:cNvPr id="4" name="Rectangle 3"/>
          <p:cNvSpPr/>
          <p:nvPr/>
        </p:nvSpPr>
        <p:spPr>
          <a:xfrm>
            <a:off x="726500" y="4552022"/>
            <a:ext cx="7250437" cy="2031325"/>
          </a:xfrm>
          <a:prstGeom prst="rect">
            <a:avLst/>
          </a:prstGeom>
        </p:spPr>
        <p:txBody>
          <a:bodyPr wrap="square">
            <a:spAutoFit/>
          </a:bodyPr>
          <a:lstStyle/>
          <a:p>
            <a:r>
              <a:rPr lang="en-US" dirty="0"/>
              <a:t>German people have a special place, because of the “inner relationship of the German language with the language of the Greeks and with their thought”. (Quotations from </a:t>
            </a:r>
            <a:r>
              <a:rPr lang="en-US" i="1" dirty="0"/>
              <a:t>Only a God can Save Us</a:t>
            </a:r>
            <a:r>
              <a:rPr lang="en-US" dirty="0"/>
              <a:t> 113.) Thus it is the German language that links the German people in a privileged way to, as Heidegger sees it, the genesis of European thought and to a pre-technological world-view in which bringing-forth as </a:t>
            </a:r>
            <a:r>
              <a:rPr lang="en-US" dirty="0" err="1"/>
              <a:t>poiesis</a:t>
            </a:r>
            <a:r>
              <a:rPr lang="en-US" dirty="0"/>
              <a:t> is dominant</a:t>
            </a:r>
            <a:r>
              <a:rPr lang="en-US" dirty="0" smtClean="0"/>
              <a:t>. (SEP).</a:t>
            </a:r>
            <a:endParaRPr lang="en-US" dirty="0"/>
          </a:p>
        </p:txBody>
      </p:sp>
      <p:sp>
        <p:nvSpPr>
          <p:cNvPr id="5" name="Rectangle 4"/>
          <p:cNvSpPr/>
          <p:nvPr/>
        </p:nvSpPr>
        <p:spPr>
          <a:xfrm>
            <a:off x="726500" y="1867341"/>
            <a:ext cx="7442942" cy="2616101"/>
          </a:xfrm>
          <a:prstGeom prst="rect">
            <a:avLst/>
          </a:prstGeom>
        </p:spPr>
        <p:txBody>
          <a:bodyPr wrap="square">
            <a:spAutoFit/>
          </a:bodyPr>
          <a:lstStyle/>
          <a:p>
            <a:r>
              <a:rPr lang="en-US" dirty="0"/>
              <a:t>Orang </a:t>
            </a:r>
            <a:r>
              <a:rPr lang="en-US" dirty="0" err="1"/>
              <a:t>Jerman</a:t>
            </a:r>
            <a:r>
              <a:rPr lang="en-US" dirty="0"/>
              <a:t> </a:t>
            </a:r>
            <a:r>
              <a:rPr lang="en-US" dirty="0" err="1"/>
              <a:t>memiliki</a:t>
            </a:r>
            <a:r>
              <a:rPr lang="en-US" dirty="0"/>
              <a:t> </a:t>
            </a:r>
            <a:r>
              <a:rPr lang="en-US" dirty="0" err="1"/>
              <a:t>tempat</a:t>
            </a:r>
            <a:r>
              <a:rPr lang="en-US" dirty="0"/>
              <a:t> </a:t>
            </a:r>
            <a:r>
              <a:rPr lang="en-US" dirty="0" err="1"/>
              <a:t>khusus</a:t>
            </a:r>
            <a:r>
              <a:rPr lang="en-US" dirty="0"/>
              <a:t>, </a:t>
            </a:r>
            <a:r>
              <a:rPr lang="en-US" dirty="0" err="1"/>
              <a:t>karena</a:t>
            </a:r>
            <a:r>
              <a:rPr lang="en-US" dirty="0"/>
              <a:t> “</a:t>
            </a:r>
            <a:r>
              <a:rPr lang="en-US" sz="2800" dirty="0" err="1">
                <a:solidFill>
                  <a:srgbClr val="FFFF00"/>
                </a:solidFill>
              </a:rPr>
              <a:t>hubungan</a:t>
            </a:r>
            <a:r>
              <a:rPr lang="en-US" sz="2800" dirty="0">
                <a:solidFill>
                  <a:srgbClr val="FFFF00"/>
                </a:solidFill>
              </a:rPr>
              <a:t> internal </a:t>
            </a:r>
            <a:r>
              <a:rPr lang="en-US" sz="2800" dirty="0" err="1">
                <a:solidFill>
                  <a:srgbClr val="FFFF00"/>
                </a:solidFill>
              </a:rPr>
              <a:t>bahasa</a:t>
            </a:r>
            <a:r>
              <a:rPr lang="en-US" dirty="0"/>
              <a:t> </a:t>
            </a:r>
            <a:r>
              <a:rPr lang="en-US" dirty="0" err="1"/>
              <a:t>Jerman</a:t>
            </a:r>
            <a:r>
              <a:rPr lang="en-US" dirty="0"/>
              <a:t> </a:t>
            </a:r>
            <a:r>
              <a:rPr lang="en-US" dirty="0" err="1"/>
              <a:t>dengan</a:t>
            </a:r>
            <a:r>
              <a:rPr lang="en-US" dirty="0"/>
              <a:t> </a:t>
            </a:r>
            <a:r>
              <a:rPr lang="en-US" dirty="0" err="1"/>
              <a:t>bahasa</a:t>
            </a:r>
            <a:r>
              <a:rPr lang="en-US" dirty="0"/>
              <a:t> </a:t>
            </a:r>
            <a:r>
              <a:rPr lang="en-US" dirty="0" err="1"/>
              <a:t>Yunani</a:t>
            </a:r>
            <a:r>
              <a:rPr lang="en-US" dirty="0"/>
              <a:t> </a:t>
            </a:r>
            <a:r>
              <a:rPr lang="en-US" dirty="0" err="1"/>
              <a:t>dan</a:t>
            </a:r>
            <a:r>
              <a:rPr lang="en-US" dirty="0"/>
              <a:t> </a:t>
            </a:r>
            <a:r>
              <a:rPr lang="en-US" dirty="0" err="1"/>
              <a:t>dengan</a:t>
            </a:r>
            <a:r>
              <a:rPr lang="en-US" dirty="0"/>
              <a:t> </a:t>
            </a:r>
            <a:r>
              <a:rPr lang="en-US" dirty="0" err="1"/>
              <a:t>pemikiran</a:t>
            </a:r>
            <a:r>
              <a:rPr lang="en-US" dirty="0"/>
              <a:t> </a:t>
            </a:r>
            <a:r>
              <a:rPr lang="en-US" dirty="0" err="1"/>
              <a:t>mereka</a:t>
            </a:r>
            <a:r>
              <a:rPr lang="en-US" dirty="0"/>
              <a:t>”. (</a:t>
            </a:r>
            <a:r>
              <a:rPr lang="en-US" dirty="0" err="1"/>
              <a:t>Kutipan</a:t>
            </a:r>
            <a:r>
              <a:rPr lang="en-US" dirty="0"/>
              <a:t> </a:t>
            </a:r>
            <a:r>
              <a:rPr lang="en-US" dirty="0" err="1"/>
              <a:t>dari</a:t>
            </a:r>
            <a:r>
              <a:rPr lang="en-US" dirty="0"/>
              <a:t> </a:t>
            </a:r>
            <a:r>
              <a:rPr lang="en-US" dirty="0" err="1"/>
              <a:t>Hanya</a:t>
            </a:r>
            <a:r>
              <a:rPr lang="en-US" dirty="0"/>
              <a:t> </a:t>
            </a:r>
            <a:r>
              <a:rPr lang="en-US" dirty="0" err="1"/>
              <a:t>Tuhan</a:t>
            </a:r>
            <a:r>
              <a:rPr lang="en-US" dirty="0"/>
              <a:t> yang </a:t>
            </a:r>
            <a:r>
              <a:rPr lang="en-US" dirty="0" err="1"/>
              <a:t>Dapat</a:t>
            </a:r>
            <a:r>
              <a:rPr lang="en-US" dirty="0"/>
              <a:t> </a:t>
            </a:r>
            <a:r>
              <a:rPr lang="en-US" dirty="0" err="1"/>
              <a:t>Menyelamatkan</a:t>
            </a:r>
            <a:r>
              <a:rPr lang="en-US" dirty="0"/>
              <a:t> Kita 113.) </a:t>
            </a:r>
            <a:r>
              <a:rPr lang="en-US" dirty="0" err="1"/>
              <a:t>Jadi</a:t>
            </a:r>
            <a:r>
              <a:rPr lang="en-US" dirty="0"/>
              <a:t>, </a:t>
            </a:r>
            <a:r>
              <a:rPr lang="en-US" dirty="0" err="1"/>
              <a:t>bahasa</a:t>
            </a:r>
            <a:r>
              <a:rPr lang="en-US" dirty="0"/>
              <a:t> </a:t>
            </a:r>
            <a:r>
              <a:rPr lang="en-US" dirty="0" err="1"/>
              <a:t>Jermanlah</a:t>
            </a:r>
            <a:r>
              <a:rPr lang="en-US" dirty="0"/>
              <a:t> yang </a:t>
            </a:r>
            <a:r>
              <a:rPr lang="en-US" dirty="0" err="1"/>
              <a:t>menghubungkan</a:t>
            </a:r>
            <a:r>
              <a:rPr lang="en-US" dirty="0"/>
              <a:t> orang </a:t>
            </a:r>
            <a:r>
              <a:rPr lang="en-US" dirty="0" err="1"/>
              <a:t>Jerman</a:t>
            </a:r>
            <a:r>
              <a:rPr lang="en-US" dirty="0"/>
              <a:t> </a:t>
            </a:r>
            <a:r>
              <a:rPr lang="en-US" dirty="0" err="1"/>
              <a:t>dengan</a:t>
            </a:r>
            <a:r>
              <a:rPr lang="en-US" dirty="0"/>
              <a:t> </a:t>
            </a:r>
            <a:r>
              <a:rPr lang="en-US" dirty="0" err="1"/>
              <a:t>cara</a:t>
            </a:r>
            <a:r>
              <a:rPr lang="en-US" dirty="0"/>
              <a:t> </a:t>
            </a:r>
            <a:r>
              <a:rPr lang="en-US" dirty="0" err="1"/>
              <a:t>istimewa</a:t>
            </a:r>
            <a:r>
              <a:rPr lang="en-US" dirty="0"/>
              <a:t>, </a:t>
            </a:r>
            <a:r>
              <a:rPr lang="en-US" dirty="0" err="1"/>
              <a:t>seperti</a:t>
            </a:r>
            <a:r>
              <a:rPr lang="en-US" dirty="0"/>
              <a:t> yang </a:t>
            </a:r>
            <a:r>
              <a:rPr lang="en-US" dirty="0" err="1"/>
              <a:t>dilihat</a:t>
            </a:r>
            <a:r>
              <a:rPr lang="en-US" dirty="0"/>
              <a:t> Heidegger, </a:t>
            </a:r>
            <a:r>
              <a:rPr lang="en-US" dirty="0" err="1"/>
              <a:t>dengan</a:t>
            </a:r>
            <a:r>
              <a:rPr lang="en-US" dirty="0"/>
              <a:t> </a:t>
            </a:r>
            <a:r>
              <a:rPr lang="en-US" dirty="0" err="1"/>
              <a:t>asal</a:t>
            </a:r>
            <a:r>
              <a:rPr lang="en-US" dirty="0"/>
              <a:t> </a:t>
            </a:r>
            <a:r>
              <a:rPr lang="en-US" dirty="0" err="1"/>
              <a:t>mula</a:t>
            </a:r>
            <a:r>
              <a:rPr lang="en-US" dirty="0"/>
              <a:t> </a:t>
            </a:r>
            <a:r>
              <a:rPr lang="en-US" dirty="0" err="1"/>
              <a:t>pemikiran</a:t>
            </a:r>
            <a:r>
              <a:rPr lang="en-US" dirty="0"/>
              <a:t> </a:t>
            </a:r>
            <a:r>
              <a:rPr lang="en-US" dirty="0" err="1"/>
              <a:t>Eropa</a:t>
            </a:r>
            <a:r>
              <a:rPr lang="en-US" dirty="0"/>
              <a:t> </a:t>
            </a:r>
            <a:r>
              <a:rPr lang="en-US" dirty="0" err="1"/>
              <a:t>dan</a:t>
            </a:r>
            <a:r>
              <a:rPr lang="en-US" dirty="0"/>
              <a:t> </a:t>
            </a:r>
            <a:r>
              <a:rPr lang="en-US" dirty="0" err="1"/>
              <a:t>dengan</a:t>
            </a:r>
            <a:r>
              <a:rPr lang="en-US" dirty="0"/>
              <a:t> </a:t>
            </a:r>
            <a:r>
              <a:rPr lang="en-US" dirty="0" err="1"/>
              <a:t>pandangan</a:t>
            </a:r>
            <a:r>
              <a:rPr lang="en-US" dirty="0"/>
              <a:t> </a:t>
            </a:r>
            <a:r>
              <a:rPr lang="en-US" dirty="0" err="1"/>
              <a:t>dunia</a:t>
            </a:r>
            <a:r>
              <a:rPr lang="en-US" dirty="0"/>
              <a:t> </a:t>
            </a:r>
            <a:r>
              <a:rPr lang="en-US" dirty="0" err="1"/>
              <a:t>pra-teknologi</a:t>
            </a:r>
            <a:r>
              <a:rPr lang="en-US" dirty="0"/>
              <a:t> yang di </a:t>
            </a:r>
            <a:r>
              <a:rPr lang="en-US" dirty="0" err="1"/>
              <a:t>dalamnya</a:t>
            </a:r>
            <a:r>
              <a:rPr lang="en-US" dirty="0"/>
              <a:t> </a:t>
            </a:r>
            <a:r>
              <a:rPr lang="en-US" dirty="0" err="1"/>
              <a:t>melahirkan</a:t>
            </a:r>
            <a:r>
              <a:rPr lang="en-US" dirty="0"/>
              <a:t> </a:t>
            </a:r>
            <a:r>
              <a:rPr lang="en-US" dirty="0" err="1"/>
              <a:t>sebagai</a:t>
            </a:r>
            <a:r>
              <a:rPr lang="en-US" dirty="0"/>
              <a:t> </a:t>
            </a:r>
            <a:r>
              <a:rPr lang="en-US" dirty="0" err="1"/>
              <a:t>poiesis</a:t>
            </a:r>
            <a:r>
              <a:rPr lang="en-US" dirty="0"/>
              <a:t> </a:t>
            </a:r>
            <a:r>
              <a:rPr lang="en-US" dirty="0" err="1"/>
              <a:t>adalah</a:t>
            </a:r>
            <a:r>
              <a:rPr lang="en-US" dirty="0"/>
              <a:t> </a:t>
            </a:r>
            <a:r>
              <a:rPr lang="en-US" dirty="0" err="1"/>
              <a:t>dominan</a:t>
            </a:r>
            <a:r>
              <a:rPr lang="en-US" dirty="0"/>
              <a:t>.</a:t>
            </a:r>
          </a:p>
        </p:txBody>
      </p:sp>
      <p:pic>
        <p:nvPicPr>
          <p:cNvPr id="3074" name="Picture 2" descr="Techne Epistinio Poiesis - designco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7421" y="1588168"/>
            <a:ext cx="3421238" cy="5173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445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Batasan</a:t>
            </a:r>
            <a:r>
              <a:rPr lang="en-US" dirty="0" smtClean="0"/>
              <a:t> </a:t>
            </a:r>
            <a:r>
              <a:rPr lang="en-US" dirty="0" err="1" smtClean="0"/>
              <a:t>Biologi</a:t>
            </a:r>
            <a:endParaRPr lang="en-US" dirty="0"/>
          </a:p>
        </p:txBody>
      </p:sp>
      <p:sp>
        <p:nvSpPr>
          <p:cNvPr id="4" name="Rectangle 3"/>
          <p:cNvSpPr/>
          <p:nvPr/>
        </p:nvSpPr>
        <p:spPr>
          <a:xfrm>
            <a:off x="726500" y="4552022"/>
            <a:ext cx="7250437" cy="1754326"/>
          </a:xfrm>
          <a:prstGeom prst="rect">
            <a:avLst/>
          </a:prstGeom>
        </p:spPr>
        <p:txBody>
          <a:bodyPr wrap="square">
            <a:spAutoFit/>
          </a:bodyPr>
          <a:lstStyle/>
          <a:p>
            <a:r>
              <a:rPr lang="en-US" dirty="0"/>
              <a:t>Heidegger steadfastly refused to countenance any </a:t>
            </a:r>
            <a:r>
              <a:rPr lang="en-US" dirty="0" err="1"/>
              <a:t>biologistic</a:t>
            </a:r>
            <a:r>
              <a:rPr lang="en-US" dirty="0"/>
              <a:t> underpinning to his views. In 1945 he wrote that, in his 1934 lectures on logic, he “sought to show that language was not the biological-racial essence of man, but conversely, that the essence of man was based on language as a basic reality of </a:t>
            </a:r>
            <a:r>
              <a:rPr lang="en-US" i="1" dirty="0"/>
              <a:t>spirit</a:t>
            </a:r>
            <a:r>
              <a:rPr lang="en-US" dirty="0"/>
              <a:t>” (</a:t>
            </a:r>
            <a:r>
              <a:rPr lang="en-US" i="1" dirty="0"/>
              <a:t>Letter to the Rector of Freiburg University, November 4, 1945,</a:t>
            </a:r>
            <a:r>
              <a:rPr lang="en-US" dirty="0"/>
              <a:t> 64</a:t>
            </a:r>
            <a:r>
              <a:rPr lang="en-US" dirty="0" smtClean="0"/>
              <a:t>). (SEP).</a:t>
            </a:r>
            <a:endParaRPr lang="en-US" dirty="0"/>
          </a:p>
        </p:txBody>
      </p:sp>
      <p:pic>
        <p:nvPicPr>
          <p:cNvPr id="8194" name="Picture 2" descr="Only a God Can Save Us”: Heidegger on Technology"/>
          <p:cNvPicPr>
            <a:picLocks noChangeAspect="1" noChangeArrowheads="1"/>
          </p:cNvPicPr>
          <p:nvPr/>
        </p:nvPicPr>
        <p:blipFill rotWithShape="1">
          <a:blip r:embed="rId2">
            <a:extLst>
              <a:ext uri="{28A0092B-C50C-407E-A947-70E740481C1C}">
                <a14:useLocalDpi xmlns:a14="http://schemas.microsoft.com/office/drawing/2010/main" val="0"/>
              </a:ext>
            </a:extLst>
          </a:blip>
          <a:srcRect l="34221"/>
          <a:stretch/>
        </p:blipFill>
        <p:spPr bwMode="auto">
          <a:xfrm>
            <a:off x="8025062" y="2358190"/>
            <a:ext cx="4732033" cy="4136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6500" y="1867341"/>
            <a:ext cx="7442942" cy="2339102"/>
          </a:xfrm>
          <a:prstGeom prst="rect">
            <a:avLst/>
          </a:prstGeom>
        </p:spPr>
        <p:txBody>
          <a:bodyPr wrap="square">
            <a:spAutoFit/>
          </a:bodyPr>
          <a:lstStyle/>
          <a:p>
            <a:r>
              <a:rPr lang="en-US" dirty="0"/>
              <a:t>Heidegger </a:t>
            </a:r>
            <a:r>
              <a:rPr lang="en-US" dirty="0" err="1"/>
              <a:t>dengan</a:t>
            </a:r>
            <a:r>
              <a:rPr lang="en-US" dirty="0"/>
              <a:t> </a:t>
            </a:r>
            <a:r>
              <a:rPr lang="en-US" dirty="0" err="1"/>
              <a:t>tegas</a:t>
            </a:r>
            <a:r>
              <a:rPr lang="en-US" dirty="0"/>
              <a:t> </a:t>
            </a:r>
            <a:r>
              <a:rPr lang="en-US" dirty="0" err="1"/>
              <a:t>menolak</a:t>
            </a:r>
            <a:r>
              <a:rPr lang="en-US" dirty="0"/>
              <a:t> </a:t>
            </a:r>
            <a:r>
              <a:rPr lang="en-US" dirty="0" err="1"/>
              <a:t>untuk</a:t>
            </a:r>
            <a:r>
              <a:rPr lang="en-US" dirty="0"/>
              <a:t> </a:t>
            </a:r>
            <a:r>
              <a:rPr lang="en-US" dirty="0" err="1"/>
              <a:t>menerima</a:t>
            </a:r>
            <a:r>
              <a:rPr lang="en-US" dirty="0"/>
              <a:t> </a:t>
            </a:r>
            <a:r>
              <a:rPr lang="en-US" dirty="0" err="1"/>
              <a:t>dasar</a:t>
            </a:r>
            <a:r>
              <a:rPr lang="en-US" dirty="0"/>
              <a:t> </a:t>
            </a:r>
            <a:r>
              <a:rPr lang="en-US" dirty="0" err="1"/>
              <a:t>biologis</a:t>
            </a:r>
            <a:r>
              <a:rPr lang="en-US" dirty="0"/>
              <a:t> </a:t>
            </a:r>
            <a:r>
              <a:rPr lang="en-US" dirty="0" err="1"/>
              <a:t>apa</a:t>
            </a:r>
            <a:r>
              <a:rPr lang="en-US" dirty="0"/>
              <a:t> pun </a:t>
            </a:r>
            <a:r>
              <a:rPr lang="en-US" dirty="0" err="1"/>
              <a:t>untuk</a:t>
            </a:r>
            <a:r>
              <a:rPr lang="en-US" dirty="0"/>
              <a:t> </a:t>
            </a:r>
            <a:r>
              <a:rPr lang="en-US" dirty="0" err="1"/>
              <a:t>pandangannya</a:t>
            </a:r>
            <a:r>
              <a:rPr lang="en-US" dirty="0"/>
              <a:t>. </a:t>
            </a:r>
            <a:r>
              <a:rPr lang="en-US" dirty="0" err="1"/>
              <a:t>Pada</a:t>
            </a:r>
            <a:r>
              <a:rPr lang="en-US" dirty="0"/>
              <a:t> </a:t>
            </a:r>
            <a:r>
              <a:rPr lang="en-US" dirty="0" err="1"/>
              <a:t>tahun</a:t>
            </a:r>
            <a:r>
              <a:rPr lang="en-US" dirty="0"/>
              <a:t> 1945, </a:t>
            </a:r>
            <a:r>
              <a:rPr lang="en-US" dirty="0" err="1"/>
              <a:t>ia</a:t>
            </a:r>
            <a:r>
              <a:rPr lang="en-US" dirty="0"/>
              <a:t> </a:t>
            </a:r>
            <a:r>
              <a:rPr lang="en-US" dirty="0" err="1"/>
              <a:t>menulis</a:t>
            </a:r>
            <a:r>
              <a:rPr lang="en-US" dirty="0"/>
              <a:t> </a:t>
            </a:r>
            <a:r>
              <a:rPr lang="en-US" dirty="0" err="1"/>
              <a:t>bahwa</a:t>
            </a:r>
            <a:r>
              <a:rPr lang="en-US" dirty="0"/>
              <a:t>, </a:t>
            </a:r>
            <a:r>
              <a:rPr lang="en-US" dirty="0" err="1"/>
              <a:t>dalam</a:t>
            </a:r>
            <a:r>
              <a:rPr lang="en-US" dirty="0"/>
              <a:t> </a:t>
            </a:r>
            <a:r>
              <a:rPr lang="en-US" dirty="0" err="1"/>
              <a:t>ceramahnya</a:t>
            </a:r>
            <a:r>
              <a:rPr lang="en-US" dirty="0"/>
              <a:t> </a:t>
            </a:r>
            <a:r>
              <a:rPr lang="en-US" dirty="0" err="1"/>
              <a:t>tentang</a:t>
            </a:r>
            <a:r>
              <a:rPr lang="en-US" dirty="0"/>
              <a:t> </a:t>
            </a:r>
            <a:r>
              <a:rPr lang="en-US" dirty="0" err="1"/>
              <a:t>logika</a:t>
            </a:r>
            <a:r>
              <a:rPr lang="en-US" dirty="0"/>
              <a:t> </a:t>
            </a:r>
            <a:r>
              <a:rPr lang="en-US" dirty="0" err="1"/>
              <a:t>pada</a:t>
            </a:r>
            <a:r>
              <a:rPr lang="en-US" dirty="0"/>
              <a:t> </a:t>
            </a:r>
            <a:r>
              <a:rPr lang="en-US" dirty="0" err="1"/>
              <a:t>tahun</a:t>
            </a:r>
            <a:r>
              <a:rPr lang="en-US" dirty="0"/>
              <a:t> 1934, </a:t>
            </a:r>
            <a:r>
              <a:rPr lang="en-US" dirty="0" err="1"/>
              <a:t>ia</a:t>
            </a:r>
            <a:r>
              <a:rPr lang="en-US" dirty="0"/>
              <a:t> "</a:t>
            </a:r>
            <a:r>
              <a:rPr lang="en-US" dirty="0" err="1"/>
              <a:t>berusaha</a:t>
            </a:r>
            <a:r>
              <a:rPr lang="en-US" dirty="0"/>
              <a:t> </a:t>
            </a:r>
            <a:r>
              <a:rPr lang="en-US" dirty="0" err="1"/>
              <a:t>menunjukkan</a:t>
            </a:r>
            <a:r>
              <a:rPr lang="en-US" dirty="0"/>
              <a:t> </a:t>
            </a:r>
            <a:r>
              <a:rPr lang="en-US" dirty="0" err="1"/>
              <a:t>bahwa</a:t>
            </a:r>
            <a:r>
              <a:rPr lang="en-US" dirty="0"/>
              <a:t> </a:t>
            </a:r>
            <a:r>
              <a:rPr lang="en-US" dirty="0" err="1"/>
              <a:t>bahasa</a:t>
            </a:r>
            <a:r>
              <a:rPr lang="en-US" dirty="0"/>
              <a:t> </a:t>
            </a:r>
            <a:r>
              <a:rPr lang="en-US" dirty="0" err="1"/>
              <a:t>bukanlah</a:t>
            </a:r>
            <a:r>
              <a:rPr lang="en-US" dirty="0"/>
              <a:t> </a:t>
            </a:r>
            <a:r>
              <a:rPr lang="en-US" dirty="0" err="1"/>
              <a:t>hakikat</a:t>
            </a:r>
            <a:r>
              <a:rPr lang="en-US" dirty="0"/>
              <a:t> </a:t>
            </a:r>
            <a:r>
              <a:rPr lang="en-US" dirty="0" err="1"/>
              <a:t>biologis-ras</a:t>
            </a:r>
            <a:r>
              <a:rPr lang="en-US" dirty="0"/>
              <a:t> </a:t>
            </a:r>
            <a:r>
              <a:rPr lang="en-US" dirty="0" err="1"/>
              <a:t>manusia</a:t>
            </a:r>
            <a:r>
              <a:rPr lang="en-US" dirty="0"/>
              <a:t>, </a:t>
            </a:r>
            <a:r>
              <a:rPr lang="en-US" dirty="0" err="1"/>
              <a:t>tetapi</a:t>
            </a:r>
            <a:r>
              <a:rPr lang="en-US" dirty="0"/>
              <a:t> </a:t>
            </a:r>
            <a:r>
              <a:rPr lang="en-US" dirty="0" err="1"/>
              <a:t>sebaliknya</a:t>
            </a:r>
            <a:r>
              <a:rPr lang="en-US" dirty="0"/>
              <a:t>, </a:t>
            </a:r>
            <a:r>
              <a:rPr lang="en-US" dirty="0" err="1"/>
              <a:t>bahwa</a:t>
            </a:r>
            <a:r>
              <a:rPr lang="en-US" dirty="0"/>
              <a:t> </a:t>
            </a:r>
            <a:r>
              <a:rPr lang="en-US" sz="2800" dirty="0" err="1">
                <a:solidFill>
                  <a:srgbClr val="FFFF00"/>
                </a:solidFill>
              </a:rPr>
              <a:t>hakikat</a:t>
            </a:r>
            <a:r>
              <a:rPr lang="en-US" sz="2800" dirty="0">
                <a:solidFill>
                  <a:srgbClr val="FFFF00"/>
                </a:solidFill>
              </a:rPr>
              <a:t> </a:t>
            </a:r>
            <a:r>
              <a:rPr lang="en-US" sz="2800" dirty="0" err="1">
                <a:solidFill>
                  <a:srgbClr val="FFFF00"/>
                </a:solidFill>
              </a:rPr>
              <a:t>manusia</a:t>
            </a:r>
            <a:r>
              <a:rPr lang="en-US" sz="2800" dirty="0">
                <a:solidFill>
                  <a:srgbClr val="FFFF00"/>
                </a:solidFill>
              </a:rPr>
              <a:t> </a:t>
            </a:r>
            <a:r>
              <a:rPr lang="en-US" sz="2800" dirty="0" err="1">
                <a:solidFill>
                  <a:srgbClr val="FFFF00"/>
                </a:solidFill>
              </a:rPr>
              <a:t>didasarkan</a:t>
            </a:r>
            <a:r>
              <a:rPr lang="en-US" sz="2800" dirty="0">
                <a:solidFill>
                  <a:srgbClr val="FFFF00"/>
                </a:solidFill>
              </a:rPr>
              <a:t> </a:t>
            </a:r>
            <a:r>
              <a:rPr lang="en-US" sz="2800" dirty="0" err="1">
                <a:solidFill>
                  <a:srgbClr val="FFFF00"/>
                </a:solidFill>
              </a:rPr>
              <a:t>pada</a:t>
            </a:r>
            <a:r>
              <a:rPr lang="en-US" sz="2800" dirty="0">
                <a:solidFill>
                  <a:srgbClr val="FFFF00"/>
                </a:solidFill>
              </a:rPr>
              <a:t> </a:t>
            </a:r>
            <a:r>
              <a:rPr lang="en-US" sz="2800" dirty="0" err="1">
                <a:solidFill>
                  <a:srgbClr val="FFFF00"/>
                </a:solidFill>
              </a:rPr>
              <a:t>bahasa</a:t>
            </a:r>
            <a:r>
              <a:rPr lang="en-US" sz="2800" dirty="0">
                <a:solidFill>
                  <a:srgbClr val="FFFF00"/>
                </a:solidFill>
              </a:rPr>
              <a:t> </a:t>
            </a:r>
            <a:r>
              <a:rPr lang="en-US" dirty="0" err="1"/>
              <a:t>sebagai</a:t>
            </a:r>
            <a:r>
              <a:rPr lang="en-US" dirty="0"/>
              <a:t> </a:t>
            </a:r>
            <a:r>
              <a:rPr lang="en-US" dirty="0" err="1"/>
              <a:t>realitas</a:t>
            </a:r>
            <a:r>
              <a:rPr lang="en-US" dirty="0"/>
              <a:t> </a:t>
            </a:r>
            <a:r>
              <a:rPr lang="en-US" dirty="0" err="1"/>
              <a:t>dasar</a:t>
            </a:r>
            <a:r>
              <a:rPr lang="en-US" dirty="0"/>
              <a:t> </a:t>
            </a:r>
            <a:r>
              <a:rPr lang="en-US" dirty="0" err="1"/>
              <a:t>roh</a:t>
            </a:r>
            <a:r>
              <a:rPr lang="en-US" dirty="0"/>
              <a:t>" (</a:t>
            </a:r>
            <a:r>
              <a:rPr lang="en-US" dirty="0" err="1"/>
              <a:t>Surat</a:t>
            </a:r>
            <a:r>
              <a:rPr lang="en-US" dirty="0"/>
              <a:t> </a:t>
            </a:r>
            <a:r>
              <a:rPr lang="en-US" dirty="0" err="1"/>
              <a:t>kepada</a:t>
            </a:r>
            <a:r>
              <a:rPr lang="en-US" dirty="0"/>
              <a:t> </a:t>
            </a:r>
            <a:r>
              <a:rPr lang="en-US" dirty="0" err="1"/>
              <a:t>Rektor</a:t>
            </a:r>
            <a:r>
              <a:rPr lang="en-US" dirty="0"/>
              <a:t> </a:t>
            </a:r>
            <a:r>
              <a:rPr lang="en-US" dirty="0" err="1"/>
              <a:t>Universitas</a:t>
            </a:r>
            <a:r>
              <a:rPr lang="en-US" dirty="0"/>
              <a:t> Freiburg, 4 November 1945, 64).</a:t>
            </a:r>
          </a:p>
        </p:txBody>
      </p:sp>
    </p:spTree>
    <p:extLst>
      <p:ext uri="{BB962C8B-B14F-4D97-AF65-F5344CB8AC3E}">
        <p14:creationId xmlns:p14="http://schemas.microsoft.com/office/powerpoint/2010/main" val="403430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Kita </a:t>
            </a:r>
            <a:r>
              <a:rPr lang="en-US" dirty="0" err="1" smtClean="0"/>
              <a:t>Tidak</a:t>
            </a:r>
            <a:r>
              <a:rPr lang="en-US" dirty="0" smtClean="0"/>
              <a:t> </a:t>
            </a:r>
            <a:r>
              <a:rPr lang="en-US" dirty="0" err="1" smtClean="0"/>
              <a:t>Bisa</a:t>
            </a:r>
            <a:endParaRPr lang="en-US" dirty="0"/>
          </a:p>
        </p:txBody>
      </p:sp>
      <p:sp>
        <p:nvSpPr>
          <p:cNvPr id="4" name="Rectangle 3"/>
          <p:cNvSpPr/>
          <p:nvPr/>
        </p:nvSpPr>
        <p:spPr>
          <a:xfrm>
            <a:off x="582121" y="1935921"/>
            <a:ext cx="8257079" cy="4431983"/>
          </a:xfrm>
          <a:prstGeom prst="rect">
            <a:avLst/>
          </a:prstGeom>
        </p:spPr>
        <p:txBody>
          <a:bodyPr wrap="square">
            <a:spAutoFit/>
          </a:bodyPr>
          <a:lstStyle/>
          <a:p>
            <a:r>
              <a:rPr lang="en-US" dirty="0"/>
              <a:t>Heidegger: If I may answer briefly, and perhaps clumsily, but after long reflection: </a:t>
            </a:r>
            <a:r>
              <a:rPr lang="en-US" sz="2800" dirty="0">
                <a:solidFill>
                  <a:srgbClr val="FFFF00"/>
                </a:solidFill>
              </a:rPr>
              <a:t>philosophy will be unable</a:t>
            </a:r>
            <a:r>
              <a:rPr lang="en-US" dirty="0"/>
              <a:t> to effect any immediate change in the current state of the world. This is true not only of philosophy but of all purely human reflection and endeavor. Only a god can save us. The only possibility available to us is that by </a:t>
            </a:r>
            <a:r>
              <a:rPr lang="en-US" dirty="0" err="1"/>
              <a:t>thinknig</a:t>
            </a:r>
            <a:r>
              <a:rPr lang="en-US" dirty="0"/>
              <a:t> and poetizing we prepare a readiness for the appearance of a god, or for the absence of a god in [our] decline, insofar as in view of the absent god we are in a state of decline.</a:t>
            </a:r>
            <a:r>
              <a:rPr lang="en-US" baseline="30000" dirty="0"/>
              <a:t>27</a:t>
            </a:r>
            <a:endParaRPr lang="en-US" dirty="0"/>
          </a:p>
          <a:p>
            <a:endParaRPr lang="en-US" dirty="0" smtClean="0"/>
          </a:p>
          <a:p>
            <a:r>
              <a:rPr lang="en-US" dirty="0" smtClean="0"/>
              <a:t>SPIEGEL</a:t>
            </a:r>
            <a:r>
              <a:rPr lang="en-US" dirty="0"/>
              <a:t>: Is there a correlation between your thinking and the emergence of this god? Is there here in your view a causal connection? Do you feel that we can bring a god forth by our thinking</a:t>
            </a:r>
            <a:r>
              <a:rPr lang="en-US" dirty="0" smtClean="0"/>
              <a:t>?</a:t>
            </a:r>
          </a:p>
          <a:p>
            <a:endParaRPr lang="en-US" dirty="0"/>
          </a:p>
          <a:p>
            <a:r>
              <a:rPr lang="en-US" dirty="0"/>
              <a:t>Heidegger: We can not bring him forth by our thinking. At best </a:t>
            </a:r>
            <a:r>
              <a:rPr lang="en-US" sz="2800" dirty="0">
                <a:solidFill>
                  <a:srgbClr val="FFFF00"/>
                </a:solidFill>
              </a:rPr>
              <a:t>we can awaken</a:t>
            </a:r>
            <a:r>
              <a:rPr lang="en-US" dirty="0"/>
              <a:t> a readiness to wait [for him</a:t>
            </a:r>
            <a:r>
              <a:rPr lang="en-US" dirty="0" smtClean="0"/>
              <a:t>]. (ditext.com)</a:t>
            </a:r>
            <a:endParaRPr lang="en-US" dirty="0"/>
          </a:p>
        </p:txBody>
      </p:sp>
      <p:pic>
        <p:nvPicPr>
          <p:cNvPr id="4098" name="Picture 2" descr="https://rezised-images.knhbt.cz/1920x1920/161477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6916" y="2188029"/>
            <a:ext cx="3951514" cy="395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192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Only God</a:t>
            </a:r>
            <a:endParaRPr lang="en-US" dirty="0"/>
          </a:p>
        </p:txBody>
      </p:sp>
      <p:sp>
        <p:nvSpPr>
          <p:cNvPr id="4" name="Rectangle 3"/>
          <p:cNvSpPr/>
          <p:nvPr/>
        </p:nvSpPr>
        <p:spPr>
          <a:xfrm>
            <a:off x="1299411" y="2219575"/>
            <a:ext cx="7459578" cy="3847207"/>
          </a:xfrm>
          <a:prstGeom prst="rect">
            <a:avLst/>
          </a:prstGeom>
        </p:spPr>
        <p:txBody>
          <a:bodyPr wrap="square">
            <a:spAutoFit/>
          </a:bodyPr>
          <a:lstStyle/>
          <a:p>
            <a:r>
              <a:rPr lang="en-US" dirty="0"/>
              <a:t>Heidegger: </a:t>
            </a:r>
            <a:r>
              <a:rPr lang="en-US" dirty="0" err="1"/>
              <a:t>Jika</a:t>
            </a:r>
            <a:r>
              <a:rPr lang="en-US" dirty="0"/>
              <a:t> </a:t>
            </a:r>
            <a:r>
              <a:rPr lang="en-US" dirty="0" err="1"/>
              <a:t>saya</a:t>
            </a:r>
            <a:r>
              <a:rPr lang="en-US" dirty="0"/>
              <a:t> </a:t>
            </a:r>
            <a:r>
              <a:rPr lang="en-US" dirty="0" err="1"/>
              <a:t>boleh</a:t>
            </a:r>
            <a:r>
              <a:rPr lang="en-US" dirty="0"/>
              <a:t> </a:t>
            </a:r>
            <a:r>
              <a:rPr lang="en-US" dirty="0" err="1"/>
              <a:t>menjawab</a:t>
            </a:r>
            <a:r>
              <a:rPr lang="en-US" dirty="0"/>
              <a:t> </a:t>
            </a:r>
            <a:r>
              <a:rPr lang="en-US" dirty="0" err="1"/>
              <a:t>dengan</a:t>
            </a:r>
            <a:r>
              <a:rPr lang="en-US" dirty="0"/>
              <a:t> </a:t>
            </a:r>
            <a:r>
              <a:rPr lang="en-US" dirty="0" err="1"/>
              <a:t>singkat</a:t>
            </a:r>
            <a:r>
              <a:rPr lang="en-US" dirty="0"/>
              <a:t>, </a:t>
            </a:r>
            <a:r>
              <a:rPr lang="en-US" dirty="0" err="1"/>
              <a:t>dan</a:t>
            </a:r>
            <a:r>
              <a:rPr lang="en-US" dirty="0"/>
              <a:t> </a:t>
            </a:r>
            <a:r>
              <a:rPr lang="en-US" dirty="0" err="1"/>
              <a:t>mungkin</a:t>
            </a:r>
            <a:r>
              <a:rPr lang="en-US" dirty="0"/>
              <a:t> </a:t>
            </a:r>
            <a:r>
              <a:rPr lang="en-US" dirty="0" err="1"/>
              <a:t>kikuk</a:t>
            </a:r>
            <a:r>
              <a:rPr lang="en-US" dirty="0"/>
              <a:t>, </a:t>
            </a:r>
            <a:r>
              <a:rPr lang="en-US" dirty="0" err="1"/>
              <a:t>tetapi</a:t>
            </a:r>
            <a:r>
              <a:rPr lang="en-US" dirty="0"/>
              <a:t> </a:t>
            </a:r>
            <a:r>
              <a:rPr lang="en-US" dirty="0" err="1"/>
              <a:t>setelah</a:t>
            </a:r>
            <a:r>
              <a:rPr lang="en-US" dirty="0"/>
              <a:t> </a:t>
            </a:r>
            <a:r>
              <a:rPr lang="en-US" dirty="0" err="1"/>
              <a:t>berpikir</a:t>
            </a:r>
            <a:r>
              <a:rPr lang="en-US" dirty="0"/>
              <a:t> </a:t>
            </a:r>
            <a:r>
              <a:rPr lang="en-US" dirty="0" err="1"/>
              <a:t>panjang</a:t>
            </a:r>
            <a:r>
              <a:rPr lang="en-US" dirty="0"/>
              <a:t>: </a:t>
            </a:r>
            <a:r>
              <a:rPr lang="en-US" dirty="0" err="1"/>
              <a:t>filsafat</a:t>
            </a:r>
            <a:r>
              <a:rPr lang="en-US" dirty="0"/>
              <a:t> </a:t>
            </a:r>
            <a:r>
              <a:rPr lang="en-US" dirty="0" err="1"/>
              <a:t>tidak</a:t>
            </a:r>
            <a:r>
              <a:rPr lang="en-US" dirty="0"/>
              <a:t> </a:t>
            </a:r>
            <a:r>
              <a:rPr lang="en-US" dirty="0" err="1"/>
              <a:t>akan</a:t>
            </a:r>
            <a:r>
              <a:rPr lang="en-US" dirty="0"/>
              <a:t> </a:t>
            </a:r>
            <a:r>
              <a:rPr lang="en-US" dirty="0" err="1"/>
              <a:t>mampu</a:t>
            </a:r>
            <a:r>
              <a:rPr lang="en-US" dirty="0"/>
              <a:t> </a:t>
            </a:r>
            <a:r>
              <a:rPr lang="en-US" dirty="0" err="1"/>
              <a:t>menghasilkan</a:t>
            </a:r>
            <a:r>
              <a:rPr lang="en-US" dirty="0"/>
              <a:t> </a:t>
            </a:r>
            <a:r>
              <a:rPr lang="en-US" dirty="0" err="1"/>
              <a:t>perubahan</a:t>
            </a:r>
            <a:r>
              <a:rPr lang="en-US" dirty="0"/>
              <a:t> </a:t>
            </a:r>
            <a:r>
              <a:rPr lang="en-US" dirty="0" err="1"/>
              <a:t>langsung</a:t>
            </a:r>
            <a:r>
              <a:rPr lang="en-US" dirty="0"/>
              <a:t> </a:t>
            </a:r>
            <a:r>
              <a:rPr lang="en-US" dirty="0" err="1"/>
              <a:t>apa</a:t>
            </a:r>
            <a:r>
              <a:rPr lang="en-US" dirty="0"/>
              <a:t> pun </a:t>
            </a:r>
            <a:r>
              <a:rPr lang="en-US" dirty="0" err="1"/>
              <a:t>dalam</a:t>
            </a:r>
            <a:r>
              <a:rPr lang="en-US" dirty="0"/>
              <a:t> </a:t>
            </a:r>
            <a:r>
              <a:rPr lang="en-US" dirty="0" err="1"/>
              <a:t>keadaan</a:t>
            </a:r>
            <a:r>
              <a:rPr lang="en-US" dirty="0"/>
              <a:t> </a:t>
            </a:r>
            <a:r>
              <a:rPr lang="en-US" dirty="0" err="1"/>
              <a:t>dunia</a:t>
            </a:r>
            <a:r>
              <a:rPr lang="en-US" dirty="0"/>
              <a:t> </a:t>
            </a:r>
            <a:r>
              <a:rPr lang="en-US" dirty="0" err="1"/>
              <a:t>saat</a:t>
            </a:r>
            <a:r>
              <a:rPr lang="en-US" dirty="0"/>
              <a:t> </a:t>
            </a:r>
            <a:r>
              <a:rPr lang="en-US" dirty="0" err="1"/>
              <a:t>ini</a:t>
            </a:r>
            <a:r>
              <a:rPr lang="en-US" dirty="0"/>
              <a:t>. Hal </a:t>
            </a:r>
            <a:r>
              <a:rPr lang="en-US" dirty="0" err="1"/>
              <a:t>ini</a:t>
            </a:r>
            <a:r>
              <a:rPr lang="en-US" dirty="0"/>
              <a:t> </a:t>
            </a:r>
            <a:r>
              <a:rPr lang="en-US" dirty="0" err="1"/>
              <a:t>berlaku</a:t>
            </a:r>
            <a:r>
              <a:rPr lang="en-US" dirty="0"/>
              <a:t> </a:t>
            </a:r>
            <a:r>
              <a:rPr lang="en-US" dirty="0" err="1"/>
              <a:t>tidak</a:t>
            </a:r>
            <a:r>
              <a:rPr lang="en-US" dirty="0"/>
              <a:t> </a:t>
            </a:r>
            <a:r>
              <a:rPr lang="en-US" dirty="0" err="1"/>
              <a:t>hanya</a:t>
            </a:r>
            <a:r>
              <a:rPr lang="en-US" dirty="0"/>
              <a:t> </a:t>
            </a:r>
            <a:r>
              <a:rPr lang="en-US" dirty="0" err="1"/>
              <a:t>untuk</a:t>
            </a:r>
            <a:r>
              <a:rPr lang="en-US" dirty="0"/>
              <a:t> </a:t>
            </a:r>
            <a:r>
              <a:rPr lang="en-US" dirty="0" err="1"/>
              <a:t>filsafat</a:t>
            </a:r>
            <a:r>
              <a:rPr lang="en-US" dirty="0"/>
              <a:t> </a:t>
            </a:r>
            <a:r>
              <a:rPr lang="en-US" dirty="0" err="1"/>
              <a:t>tetapi</a:t>
            </a:r>
            <a:r>
              <a:rPr lang="en-US" dirty="0"/>
              <a:t> </a:t>
            </a:r>
            <a:r>
              <a:rPr lang="en-US" dirty="0" err="1"/>
              <a:t>juga</a:t>
            </a:r>
            <a:r>
              <a:rPr lang="en-US" dirty="0"/>
              <a:t> </a:t>
            </a:r>
            <a:r>
              <a:rPr lang="en-US" dirty="0" err="1"/>
              <a:t>untuk</a:t>
            </a:r>
            <a:r>
              <a:rPr lang="en-US" dirty="0"/>
              <a:t> </a:t>
            </a:r>
            <a:r>
              <a:rPr lang="en-US" sz="2800" dirty="0" err="1">
                <a:solidFill>
                  <a:srgbClr val="FFFF00"/>
                </a:solidFill>
              </a:rPr>
              <a:t>semua</a:t>
            </a:r>
            <a:r>
              <a:rPr lang="en-US" sz="2800" dirty="0">
                <a:solidFill>
                  <a:srgbClr val="FFFF00"/>
                </a:solidFill>
              </a:rPr>
              <a:t> </a:t>
            </a:r>
            <a:r>
              <a:rPr lang="en-US" sz="2800" dirty="0" err="1">
                <a:solidFill>
                  <a:srgbClr val="FFFF00"/>
                </a:solidFill>
              </a:rPr>
              <a:t>refleksi</a:t>
            </a:r>
            <a:r>
              <a:rPr lang="en-US" sz="2800" dirty="0">
                <a:solidFill>
                  <a:srgbClr val="FFFF00"/>
                </a:solidFill>
              </a:rPr>
              <a:t> </a:t>
            </a:r>
            <a:r>
              <a:rPr lang="en-US" sz="2800" dirty="0" err="1">
                <a:solidFill>
                  <a:srgbClr val="FFFF00"/>
                </a:solidFill>
              </a:rPr>
              <a:t>dan</a:t>
            </a:r>
            <a:r>
              <a:rPr lang="en-US" sz="2800" dirty="0">
                <a:solidFill>
                  <a:srgbClr val="FFFF00"/>
                </a:solidFill>
              </a:rPr>
              <a:t> </a:t>
            </a:r>
            <a:r>
              <a:rPr lang="en-US" sz="2800" dirty="0" err="1">
                <a:solidFill>
                  <a:srgbClr val="FFFF00"/>
                </a:solidFill>
              </a:rPr>
              <a:t>usaha</a:t>
            </a:r>
            <a:r>
              <a:rPr lang="en-US" sz="2800" dirty="0">
                <a:solidFill>
                  <a:srgbClr val="FFFF00"/>
                </a:solidFill>
              </a:rPr>
              <a:t> </a:t>
            </a:r>
            <a:r>
              <a:rPr lang="en-US" sz="2800" dirty="0" err="1">
                <a:solidFill>
                  <a:srgbClr val="FFFF00"/>
                </a:solidFill>
              </a:rPr>
              <a:t>manusia</a:t>
            </a:r>
            <a:r>
              <a:rPr lang="en-US" dirty="0"/>
              <a:t>. </a:t>
            </a:r>
            <a:endParaRPr lang="en-US" dirty="0" smtClean="0"/>
          </a:p>
          <a:p>
            <a:endParaRPr lang="en-US" dirty="0"/>
          </a:p>
          <a:p>
            <a:r>
              <a:rPr lang="en-US" dirty="0" err="1" smtClean="0"/>
              <a:t>Hanya</a:t>
            </a:r>
            <a:r>
              <a:rPr lang="en-US" dirty="0" smtClean="0"/>
              <a:t> </a:t>
            </a:r>
            <a:r>
              <a:rPr lang="en-US" dirty="0" err="1"/>
              <a:t>Tuhan</a:t>
            </a:r>
            <a:r>
              <a:rPr lang="en-US" dirty="0"/>
              <a:t> yang </a:t>
            </a:r>
            <a:r>
              <a:rPr lang="en-US" dirty="0" err="1"/>
              <a:t>dapat</a:t>
            </a:r>
            <a:r>
              <a:rPr lang="en-US" dirty="0"/>
              <a:t> </a:t>
            </a:r>
            <a:r>
              <a:rPr lang="en-US" dirty="0" err="1"/>
              <a:t>menyelamatkan</a:t>
            </a:r>
            <a:r>
              <a:rPr lang="en-US" dirty="0"/>
              <a:t> </a:t>
            </a:r>
            <a:r>
              <a:rPr lang="en-US" dirty="0" err="1"/>
              <a:t>kita</a:t>
            </a:r>
            <a:r>
              <a:rPr lang="en-US" dirty="0"/>
              <a:t>. </a:t>
            </a:r>
            <a:endParaRPr lang="en-US" dirty="0" smtClean="0"/>
          </a:p>
          <a:p>
            <a:endParaRPr lang="en-US" dirty="0"/>
          </a:p>
          <a:p>
            <a:r>
              <a:rPr lang="en-US" dirty="0" err="1" smtClean="0"/>
              <a:t>Satu-satunya</a:t>
            </a:r>
            <a:r>
              <a:rPr lang="en-US" dirty="0" smtClean="0"/>
              <a:t> </a:t>
            </a:r>
            <a:r>
              <a:rPr lang="en-US" dirty="0" err="1"/>
              <a:t>kemungkinan</a:t>
            </a:r>
            <a:r>
              <a:rPr lang="en-US" dirty="0"/>
              <a:t> yang </a:t>
            </a:r>
            <a:r>
              <a:rPr lang="en-US" dirty="0" err="1"/>
              <a:t>tersedia</a:t>
            </a:r>
            <a:r>
              <a:rPr lang="en-US" dirty="0"/>
              <a:t> </a:t>
            </a:r>
            <a:r>
              <a:rPr lang="en-US" dirty="0" err="1"/>
              <a:t>bagi</a:t>
            </a:r>
            <a:r>
              <a:rPr lang="en-US" dirty="0"/>
              <a:t> </a:t>
            </a:r>
            <a:r>
              <a:rPr lang="en-US" dirty="0" err="1"/>
              <a:t>kita</a:t>
            </a:r>
            <a:r>
              <a:rPr lang="en-US" dirty="0"/>
              <a:t> </a:t>
            </a:r>
            <a:r>
              <a:rPr lang="en-US" dirty="0" err="1"/>
              <a:t>adalah</a:t>
            </a:r>
            <a:r>
              <a:rPr lang="en-US" dirty="0"/>
              <a:t> </a:t>
            </a:r>
            <a:r>
              <a:rPr lang="en-US" dirty="0" err="1"/>
              <a:t>bahwa</a:t>
            </a:r>
            <a:r>
              <a:rPr lang="en-US" dirty="0"/>
              <a:t> </a:t>
            </a:r>
            <a:r>
              <a:rPr lang="en-US" dirty="0" err="1"/>
              <a:t>dengan</a:t>
            </a:r>
            <a:r>
              <a:rPr lang="en-US" dirty="0"/>
              <a:t> </a:t>
            </a:r>
            <a:r>
              <a:rPr lang="en-US" dirty="0" err="1"/>
              <a:t>berpikir</a:t>
            </a:r>
            <a:r>
              <a:rPr lang="en-US" dirty="0"/>
              <a:t> </a:t>
            </a:r>
            <a:r>
              <a:rPr lang="en-US" dirty="0" err="1"/>
              <a:t>dan</a:t>
            </a:r>
            <a:r>
              <a:rPr lang="en-US" dirty="0"/>
              <a:t> </a:t>
            </a:r>
            <a:r>
              <a:rPr lang="en-US" dirty="0" err="1"/>
              <a:t>berpuisi</a:t>
            </a:r>
            <a:r>
              <a:rPr lang="en-US" dirty="0"/>
              <a:t>, </a:t>
            </a:r>
            <a:r>
              <a:rPr lang="en-US" dirty="0" err="1"/>
              <a:t>kita</a:t>
            </a:r>
            <a:r>
              <a:rPr lang="en-US" dirty="0"/>
              <a:t> </a:t>
            </a:r>
            <a:r>
              <a:rPr lang="en-US" dirty="0" err="1"/>
              <a:t>mempersiapkan</a:t>
            </a:r>
            <a:r>
              <a:rPr lang="en-US" dirty="0"/>
              <a:t> </a:t>
            </a:r>
            <a:r>
              <a:rPr lang="en-US" dirty="0" err="1"/>
              <a:t>diri</a:t>
            </a:r>
            <a:r>
              <a:rPr lang="en-US" dirty="0"/>
              <a:t> </a:t>
            </a:r>
            <a:r>
              <a:rPr lang="en-US" dirty="0" err="1"/>
              <a:t>untuk</a:t>
            </a:r>
            <a:r>
              <a:rPr lang="en-US" dirty="0"/>
              <a:t> </a:t>
            </a:r>
            <a:r>
              <a:rPr lang="en-US" dirty="0" err="1"/>
              <a:t>kehadiran</a:t>
            </a:r>
            <a:r>
              <a:rPr lang="en-US" dirty="0"/>
              <a:t> </a:t>
            </a:r>
            <a:r>
              <a:rPr lang="en-US" dirty="0" err="1"/>
              <a:t>Tuhan</a:t>
            </a:r>
            <a:r>
              <a:rPr lang="en-US" dirty="0"/>
              <a:t>, </a:t>
            </a:r>
            <a:r>
              <a:rPr lang="en-US" dirty="0" err="1"/>
              <a:t>atau</a:t>
            </a:r>
            <a:r>
              <a:rPr lang="en-US" dirty="0"/>
              <a:t> </a:t>
            </a:r>
            <a:r>
              <a:rPr lang="en-US" dirty="0" err="1"/>
              <a:t>untuk</a:t>
            </a:r>
            <a:r>
              <a:rPr lang="en-US" dirty="0"/>
              <a:t> </a:t>
            </a:r>
            <a:r>
              <a:rPr lang="en-US" dirty="0" err="1"/>
              <a:t>ketiadaan</a:t>
            </a:r>
            <a:r>
              <a:rPr lang="en-US" dirty="0"/>
              <a:t> </a:t>
            </a:r>
            <a:r>
              <a:rPr lang="en-US" dirty="0" err="1"/>
              <a:t>Tuhan</a:t>
            </a:r>
            <a:r>
              <a:rPr lang="en-US" dirty="0"/>
              <a:t> </a:t>
            </a:r>
            <a:r>
              <a:rPr lang="en-US" dirty="0" err="1"/>
              <a:t>dalam</a:t>
            </a:r>
            <a:r>
              <a:rPr lang="en-US" dirty="0"/>
              <a:t> </a:t>
            </a:r>
            <a:r>
              <a:rPr lang="en-US" dirty="0" err="1"/>
              <a:t>kemunduran</a:t>
            </a:r>
            <a:r>
              <a:rPr lang="en-US" dirty="0"/>
              <a:t> [</a:t>
            </a:r>
            <a:r>
              <a:rPr lang="en-US" dirty="0" err="1"/>
              <a:t>kita</a:t>
            </a:r>
            <a:r>
              <a:rPr lang="en-US" dirty="0"/>
              <a:t>], </a:t>
            </a:r>
            <a:r>
              <a:rPr lang="en-US" dirty="0" err="1"/>
              <a:t>sejauh</a:t>
            </a:r>
            <a:r>
              <a:rPr lang="en-US" dirty="0"/>
              <a:t> </a:t>
            </a:r>
            <a:r>
              <a:rPr lang="en-US" dirty="0" err="1"/>
              <a:t>mengingat</a:t>
            </a:r>
            <a:r>
              <a:rPr lang="en-US" dirty="0"/>
              <a:t> </a:t>
            </a:r>
            <a:r>
              <a:rPr lang="en-US" dirty="0" err="1"/>
              <a:t>ketiadaan</a:t>
            </a:r>
            <a:r>
              <a:rPr lang="en-US" dirty="0"/>
              <a:t> </a:t>
            </a:r>
            <a:r>
              <a:rPr lang="en-US" dirty="0" err="1"/>
              <a:t>Tuhan</a:t>
            </a:r>
            <a:r>
              <a:rPr lang="en-US" dirty="0"/>
              <a:t>, </a:t>
            </a:r>
            <a:r>
              <a:rPr lang="en-US" dirty="0" err="1"/>
              <a:t>kita</a:t>
            </a:r>
            <a:r>
              <a:rPr lang="en-US" dirty="0"/>
              <a:t> </a:t>
            </a:r>
            <a:r>
              <a:rPr lang="en-US" dirty="0" err="1"/>
              <a:t>berada</a:t>
            </a:r>
            <a:r>
              <a:rPr lang="en-US" dirty="0"/>
              <a:t> </a:t>
            </a:r>
            <a:r>
              <a:rPr lang="en-US" dirty="0" err="1"/>
              <a:t>dalam</a:t>
            </a:r>
            <a:r>
              <a:rPr lang="en-US" dirty="0"/>
              <a:t> </a:t>
            </a:r>
            <a:r>
              <a:rPr lang="en-US" dirty="0" err="1"/>
              <a:t>keadaan</a:t>
            </a:r>
            <a:r>
              <a:rPr lang="en-US" dirty="0"/>
              <a:t> </a:t>
            </a:r>
            <a:r>
              <a:rPr lang="en-US" dirty="0" err="1"/>
              <a:t>kemunduran</a:t>
            </a:r>
            <a:r>
              <a:rPr lang="en-US" dirty="0"/>
              <a:t>.</a:t>
            </a:r>
          </a:p>
        </p:txBody>
      </p:sp>
      <p:pic>
        <p:nvPicPr>
          <p:cNvPr id="6146" name="Picture 2" descr="The Human Condition by Hannah Arendt | Goodrea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0659" y="2219575"/>
            <a:ext cx="3028950" cy="448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543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Bangunlah</a:t>
            </a:r>
            <a:r>
              <a:rPr lang="en-US" dirty="0" smtClean="0"/>
              <a:t> </a:t>
            </a:r>
            <a:r>
              <a:rPr lang="en-US" dirty="0" err="1" smtClean="0"/>
              <a:t>Jiwanya</a:t>
            </a:r>
            <a:endParaRPr lang="en-US" dirty="0"/>
          </a:p>
        </p:txBody>
      </p:sp>
      <p:sp>
        <p:nvSpPr>
          <p:cNvPr id="4" name="Rectangle 3"/>
          <p:cNvSpPr/>
          <p:nvPr/>
        </p:nvSpPr>
        <p:spPr>
          <a:xfrm>
            <a:off x="1347536" y="2360278"/>
            <a:ext cx="6316579" cy="3323987"/>
          </a:xfrm>
          <a:prstGeom prst="rect">
            <a:avLst/>
          </a:prstGeom>
        </p:spPr>
        <p:txBody>
          <a:bodyPr wrap="square">
            <a:spAutoFit/>
          </a:bodyPr>
          <a:lstStyle/>
          <a:p>
            <a:r>
              <a:rPr lang="en-US" sz="2000" dirty="0"/>
              <a:t>SPIEGEL: </a:t>
            </a:r>
            <a:r>
              <a:rPr lang="en-US" sz="2000" dirty="0" err="1"/>
              <a:t>Apakah</a:t>
            </a:r>
            <a:r>
              <a:rPr lang="en-US" sz="2000" dirty="0"/>
              <a:t> </a:t>
            </a:r>
            <a:r>
              <a:rPr lang="en-US" sz="2000" dirty="0" err="1"/>
              <a:t>ada</a:t>
            </a:r>
            <a:r>
              <a:rPr lang="en-US" sz="2000" dirty="0"/>
              <a:t> </a:t>
            </a:r>
            <a:r>
              <a:rPr lang="en-US" sz="2000" dirty="0" err="1"/>
              <a:t>korelasi</a:t>
            </a:r>
            <a:r>
              <a:rPr lang="en-US" sz="2000" dirty="0"/>
              <a:t> </a:t>
            </a:r>
            <a:r>
              <a:rPr lang="en-US" sz="2000" dirty="0" err="1"/>
              <a:t>antara</a:t>
            </a:r>
            <a:r>
              <a:rPr lang="en-US" sz="2000" dirty="0"/>
              <a:t> </a:t>
            </a:r>
            <a:r>
              <a:rPr lang="en-US" sz="2000" dirty="0" err="1"/>
              <a:t>pemikiran</a:t>
            </a:r>
            <a:r>
              <a:rPr lang="en-US" sz="2000" dirty="0"/>
              <a:t> </a:t>
            </a:r>
            <a:r>
              <a:rPr lang="en-US" sz="2000" dirty="0" err="1"/>
              <a:t>Anda</a:t>
            </a:r>
            <a:r>
              <a:rPr lang="en-US" sz="2000" dirty="0"/>
              <a:t> </a:t>
            </a:r>
            <a:r>
              <a:rPr lang="en-US" sz="2000" dirty="0" err="1"/>
              <a:t>dan</a:t>
            </a:r>
            <a:r>
              <a:rPr lang="en-US" sz="2000" dirty="0"/>
              <a:t> </a:t>
            </a:r>
            <a:r>
              <a:rPr lang="en-US" sz="2000" dirty="0" err="1" smtClean="0"/>
              <a:t>kehadiran</a:t>
            </a:r>
            <a:r>
              <a:rPr lang="en-US" sz="2000" dirty="0" smtClean="0"/>
              <a:t> </a:t>
            </a:r>
            <a:r>
              <a:rPr lang="en-US" sz="2000" dirty="0" err="1" smtClean="0"/>
              <a:t>Tuhan</a:t>
            </a:r>
            <a:r>
              <a:rPr lang="en-US" sz="2000" dirty="0" smtClean="0"/>
              <a:t> </a:t>
            </a:r>
            <a:r>
              <a:rPr lang="en-US" sz="2000" dirty="0" err="1" smtClean="0"/>
              <a:t>ini</a:t>
            </a:r>
            <a:r>
              <a:rPr lang="en-US" sz="2000" dirty="0"/>
              <a:t>? </a:t>
            </a:r>
            <a:r>
              <a:rPr lang="en-US" sz="2000" dirty="0" err="1"/>
              <a:t>Apakah</a:t>
            </a:r>
            <a:r>
              <a:rPr lang="en-US" sz="2000" dirty="0"/>
              <a:t> </a:t>
            </a:r>
            <a:r>
              <a:rPr lang="en-US" sz="2000" dirty="0" err="1"/>
              <a:t>menurut</a:t>
            </a:r>
            <a:r>
              <a:rPr lang="en-US" sz="2000" dirty="0"/>
              <a:t> </a:t>
            </a:r>
            <a:r>
              <a:rPr lang="en-US" sz="2000" dirty="0" err="1"/>
              <a:t>Anda</a:t>
            </a:r>
            <a:r>
              <a:rPr lang="en-US" sz="2000" dirty="0"/>
              <a:t> </a:t>
            </a:r>
            <a:r>
              <a:rPr lang="en-US" sz="2000" dirty="0" err="1"/>
              <a:t>ada</a:t>
            </a:r>
            <a:r>
              <a:rPr lang="en-US" sz="2000" dirty="0"/>
              <a:t> </a:t>
            </a:r>
            <a:r>
              <a:rPr lang="en-US" sz="2000" dirty="0" err="1"/>
              <a:t>hubungan</a:t>
            </a:r>
            <a:r>
              <a:rPr lang="en-US" sz="2000" dirty="0"/>
              <a:t> </a:t>
            </a:r>
            <a:r>
              <a:rPr lang="en-US" sz="2000" dirty="0" err="1"/>
              <a:t>sebab</a:t>
            </a:r>
            <a:r>
              <a:rPr lang="en-US" sz="2000" dirty="0"/>
              <a:t> </a:t>
            </a:r>
            <a:r>
              <a:rPr lang="en-US" sz="2000" dirty="0" err="1"/>
              <a:t>akibat</a:t>
            </a:r>
            <a:r>
              <a:rPr lang="en-US" sz="2000" dirty="0"/>
              <a:t>? </a:t>
            </a:r>
            <a:r>
              <a:rPr lang="en-US" sz="2000" dirty="0" err="1"/>
              <a:t>Apakah</a:t>
            </a:r>
            <a:r>
              <a:rPr lang="en-US" sz="2000" dirty="0"/>
              <a:t> </a:t>
            </a:r>
            <a:r>
              <a:rPr lang="en-US" sz="2000" dirty="0" err="1"/>
              <a:t>menurut</a:t>
            </a:r>
            <a:r>
              <a:rPr lang="en-US" sz="2000" dirty="0"/>
              <a:t> </a:t>
            </a:r>
            <a:r>
              <a:rPr lang="en-US" sz="2000" dirty="0" err="1"/>
              <a:t>Anda</a:t>
            </a:r>
            <a:r>
              <a:rPr lang="en-US" sz="2000" dirty="0"/>
              <a:t> </a:t>
            </a:r>
            <a:r>
              <a:rPr lang="en-US" sz="2000" dirty="0" err="1"/>
              <a:t>kita</a:t>
            </a:r>
            <a:r>
              <a:rPr lang="en-US" sz="2000" dirty="0"/>
              <a:t> </a:t>
            </a:r>
            <a:r>
              <a:rPr lang="en-US" sz="2000" dirty="0" err="1"/>
              <a:t>dapat</a:t>
            </a:r>
            <a:r>
              <a:rPr lang="en-US" sz="2000" dirty="0"/>
              <a:t> </a:t>
            </a:r>
            <a:r>
              <a:rPr lang="en-US" sz="2000" dirty="0" err="1" smtClean="0"/>
              <a:t>mendatangkan</a:t>
            </a:r>
            <a:r>
              <a:rPr lang="en-US" sz="2000" dirty="0" smtClean="0"/>
              <a:t> </a:t>
            </a:r>
            <a:r>
              <a:rPr lang="en-US" sz="2000" dirty="0" err="1" smtClean="0"/>
              <a:t>Tuhan</a:t>
            </a:r>
            <a:r>
              <a:rPr lang="en-US" sz="2000" dirty="0" smtClean="0"/>
              <a:t> </a:t>
            </a:r>
            <a:r>
              <a:rPr lang="en-US" sz="2000" dirty="0" err="1"/>
              <a:t>melalui</a:t>
            </a:r>
            <a:r>
              <a:rPr lang="en-US" sz="2000" dirty="0"/>
              <a:t> </a:t>
            </a:r>
            <a:r>
              <a:rPr lang="en-US" sz="2000" dirty="0" err="1"/>
              <a:t>pemikiran</a:t>
            </a:r>
            <a:r>
              <a:rPr lang="en-US" sz="2000" dirty="0"/>
              <a:t> </a:t>
            </a:r>
            <a:r>
              <a:rPr lang="en-US" sz="2000" dirty="0" err="1"/>
              <a:t>kita</a:t>
            </a:r>
            <a:r>
              <a:rPr lang="en-US" sz="2000" dirty="0"/>
              <a:t>?</a:t>
            </a:r>
          </a:p>
          <a:p>
            <a:endParaRPr lang="en-US" sz="2000" dirty="0"/>
          </a:p>
          <a:p>
            <a:r>
              <a:rPr lang="en-US" sz="2000" dirty="0"/>
              <a:t>Heidegger: Kita </a:t>
            </a:r>
            <a:r>
              <a:rPr lang="en-US" sz="2000" dirty="0" err="1"/>
              <a:t>tidak</a:t>
            </a:r>
            <a:r>
              <a:rPr lang="en-US" sz="2000" dirty="0"/>
              <a:t> </a:t>
            </a:r>
            <a:r>
              <a:rPr lang="en-US" sz="2000" dirty="0" err="1"/>
              <a:t>dapat</a:t>
            </a:r>
            <a:r>
              <a:rPr lang="en-US" sz="2000" dirty="0"/>
              <a:t> </a:t>
            </a:r>
            <a:r>
              <a:rPr lang="en-US" sz="2000" dirty="0" err="1" smtClean="0"/>
              <a:t>mendatangkan</a:t>
            </a:r>
            <a:r>
              <a:rPr lang="en-US" sz="2000" dirty="0" smtClean="0"/>
              <a:t> </a:t>
            </a:r>
            <a:r>
              <a:rPr lang="en-US" sz="2000" dirty="0" err="1" smtClean="0"/>
              <a:t>Tuhan</a:t>
            </a:r>
            <a:r>
              <a:rPr lang="en-US" sz="2000" dirty="0" smtClean="0"/>
              <a:t> </a:t>
            </a:r>
            <a:r>
              <a:rPr lang="en-US" sz="2000" dirty="0" err="1"/>
              <a:t>melalui</a:t>
            </a:r>
            <a:r>
              <a:rPr lang="en-US" sz="2000" dirty="0"/>
              <a:t> </a:t>
            </a:r>
            <a:r>
              <a:rPr lang="en-US" sz="2000" dirty="0" err="1"/>
              <a:t>pemikiran</a:t>
            </a:r>
            <a:r>
              <a:rPr lang="en-US" sz="2000" dirty="0"/>
              <a:t> </a:t>
            </a:r>
            <a:r>
              <a:rPr lang="en-US" sz="2000" dirty="0" err="1"/>
              <a:t>kita</a:t>
            </a:r>
            <a:r>
              <a:rPr lang="en-US" sz="2000" dirty="0"/>
              <a:t>. Paling banter </a:t>
            </a:r>
            <a:r>
              <a:rPr lang="en-US" sz="2000" dirty="0" err="1"/>
              <a:t>kita</a:t>
            </a:r>
            <a:r>
              <a:rPr lang="en-US" sz="2000" dirty="0"/>
              <a:t> </a:t>
            </a:r>
            <a:r>
              <a:rPr lang="en-US" sz="2000" dirty="0" err="1"/>
              <a:t>dapat</a:t>
            </a:r>
            <a:r>
              <a:rPr lang="en-US" sz="2000" dirty="0"/>
              <a:t> </a:t>
            </a:r>
            <a:r>
              <a:rPr lang="en-US" sz="3200" dirty="0" err="1">
                <a:solidFill>
                  <a:srgbClr val="FFFF00"/>
                </a:solidFill>
              </a:rPr>
              <a:t>membangkitkan</a:t>
            </a:r>
            <a:r>
              <a:rPr lang="en-US" sz="3200" dirty="0">
                <a:solidFill>
                  <a:srgbClr val="FFFF00"/>
                </a:solidFill>
              </a:rPr>
              <a:t> </a:t>
            </a:r>
            <a:r>
              <a:rPr lang="en-US" sz="3200" dirty="0" err="1">
                <a:solidFill>
                  <a:srgbClr val="FFFF00"/>
                </a:solidFill>
              </a:rPr>
              <a:t>kesiapan</a:t>
            </a:r>
            <a:r>
              <a:rPr lang="en-US" sz="2000" dirty="0"/>
              <a:t> </a:t>
            </a:r>
            <a:r>
              <a:rPr lang="en-US" sz="2000" dirty="0" err="1"/>
              <a:t>untuk</a:t>
            </a:r>
            <a:r>
              <a:rPr lang="en-US" sz="2000" dirty="0"/>
              <a:t> </a:t>
            </a:r>
            <a:r>
              <a:rPr lang="en-US" sz="2000" dirty="0" err="1"/>
              <a:t>menanti</a:t>
            </a:r>
            <a:r>
              <a:rPr lang="en-US" sz="2000" dirty="0"/>
              <a:t> </a:t>
            </a:r>
            <a:r>
              <a:rPr lang="en-US" sz="2000" dirty="0" smtClean="0"/>
              <a:t>[</a:t>
            </a:r>
            <a:r>
              <a:rPr lang="en-US" sz="2000" dirty="0" err="1" smtClean="0"/>
              <a:t>Dia</a:t>
            </a:r>
            <a:r>
              <a:rPr lang="en-US" sz="2000" dirty="0"/>
              <a:t>].</a:t>
            </a:r>
          </a:p>
        </p:txBody>
      </p:sp>
      <p:pic>
        <p:nvPicPr>
          <p:cNvPr id="5122" name="Picture 2" descr="Makna Besar dari “Bangunlah Jiwanya Bangunlah Badannya untuk Indonesia Raya”  - Kompasiana.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646" y="2396374"/>
            <a:ext cx="4198198" cy="3174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50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3318933" y="866420"/>
          <a:ext cx="67507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726176" y="2656794"/>
            <a:ext cx="3063203" cy="1837921"/>
            <a:chOff x="355714" y="1083"/>
            <a:chExt cx="3063203" cy="1837921"/>
          </a:xfrm>
        </p:grpSpPr>
        <p:sp>
          <p:nvSpPr>
            <p:cNvPr id="4" name="Rounded Rectangle 3"/>
            <p:cNvSpPr/>
            <p:nvPr/>
          </p:nvSpPr>
          <p:spPr>
            <a:xfrm>
              <a:off x="355714" y="1083"/>
              <a:ext cx="3063203" cy="1837921"/>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 name="Rounded Rectangle 4"/>
            <p:cNvSpPr/>
            <p:nvPr/>
          </p:nvSpPr>
          <p:spPr>
            <a:xfrm>
              <a:off x="409545" y="54914"/>
              <a:ext cx="2955541" cy="17302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3200" kern="1200" dirty="0" err="1" smtClean="0"/>
                <a:t>Trilogi</a:t>
              </a:r>
              <a:endParaRPr lang="en-US" sz="3200" kern="1200" dirty="0" smtClean="0"/>
            </a:p>
            <a:p>
              <a:pPr lvl="0" algn="ctr" defTabSz="1778000">
                <a:lnSpc>
                  <a:spcPct val="90000"/>
                </a:lnSpc>
                <a:spcBef>
                  <a:spcPct val="0"/>
                </a:spcBef>
                <a:spcAft>
                  <a:spcPct val="35000"/>
                </a:spcAft>
              </a:pPr>
              <a:r>
                <a:rPr lang="en-US" sz="3200" dirty="0" err="1" smtClean="0"/>
                <a:t>Pembahasan</a:t>
              </a:r>
              <a:endParaRPr lang="en-US" sz="3200" kern="1200" dirty="0"/>
            </a:p>
          </p:txBody>
        </p:sp>
      </p:grpSp>
    </p:spTree>
    <p:extLst>
      <p:ext uri="{BB962C8B-B14F-4D97-AF65-F5344CB8AC3E}">
        <p14:creationId xmlns:p14="http://schemas.microsoft.com/office/powerpoint/2010/main" val="1047904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178496"/>
            <a:ext cx="10561418" cy="1468800"/>
          </a:xfrm>
        </p:spPr>
        <p:txBody>
          <a:bodyPr/>
          <a:lstStyle/>
          <a:p>
            <a:pPr algn="ctr"/>
            <a:r>
              <a:rPr lang="en-US" dirty="0" err="1" smtClean="0"/>
              <a:t>Terima</a:t>
            </a:r>
            <a:r>
              <a:rPr lang="en-US" dirty="0" smtClean="0"/>
              <a:t> </a:t>
            </a:r>
            <a:r>
              <a:rPr lang="en-US" dirty="0" err="1" smtClean="0"/>
              <a:t>Kasih</a:t>
            </a:r>
            <a:r>
              <a:rPr lang="en-US" dirty="0" smtClean="0"/>
              <a:t> | </a:t>
            </a:r>
            <a:r>
              <a:rPr lang="en-US" dirty="0" err="1" smtClean="0"/>
              <a:t>Suwun</a:t>
            </a:r>
            <a:r>
              <a:rPr lang="en-US" dirty="0" smtClean="0"/>
              <a:t> | </a:t>
            </a:r>
            <a:r>
              <a:rPr lang="en-US" dirty="0" err="1" smtClean="0"/>
              <a:t>Danke</a:t>
            </a:r>
            <a:endParaRPr lang="en-US" dirty="0"/>
          </a:p>
        </p:txBody>
      </p:sp>
      <p:sp>
        <p:nvSpPr>
          <p:cNvPr id="3" name="Text Placeholder 2"/>
          <p:cNvSpPr>
            <a:spLocks noGrp="1"/>
          </p:cNvSpPr>
          <p:nvPr>
            <p:ph type="body" idx="1"/>
          </p:nvPr>
        </p:nvSpPr>
        <p:spPr>
          <a:xfrm>
            <a:off x="8454188" y="6211927"/>
            <a:ext cx="4272785" cy="433955"/>
          </a:xfrm>
        </p:spPr>
        <p:txBody>
          <a:bodyPr>
            <a:normAutofit fontScale="92500" lnSpcReduction="20000"/>
          </a:bodyPr>
          <a:lstStyle/>
          <a:p>
            <a:r>
              <a:rPr lang="en-US" dirty="0" smtClean="0"/>
              <a:t>pamanAPIQ.com</a:t>
            </a:r>
            <a:endParaRPr lang="en-US" dirty="0"/>
          </a:p>
        </p:txBody>
      </p:sp>
      <p:pic>
        <p:nvPicPr>
          <p:cNvPr id="9" name="Picture 2" descr="https://i0.wp.com/nuansa.co/wp-content/uploads/2023/02/logika-futuristik-web-2.jpg?fit=600%2C600&amp;ssl=1"/>
          <p:cNvPicPr>
            <a:picLocks noChangeAspect="1" noChangeArrowheads="1"/>
          </p:cNvPicPr>
          <p:nvPr/>
        </p:nvPicPr>
        <p:blipFill rotWithShape="1">
          <a:blip r:embed="rId2">
            <a:extLst>
              <a:ext uri="{28A0092B-C50C-407E-A947-70E740481C1C}">
                <a14:useLocalDpi xmlns:a14="http://schemas.microsoft.com/office/drawing/2010/main" val="0"/>
              </a:ext>
            </a:extLst>
          </a:blip>
          <a:srcRect l="27282" t="17116" r="27862" b="15188"/>
          <a:stretch/>
        </p:blipFill>
        <p:spPr bwMode="auto">
          <a:xfrm>
            <a:off x="2456685" y="1411735"/>
            <a:ext cx="2019697" cy="30022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3"/>
          <a:srcRect l="28619" t="5099" r="34473" b="1606"/>
          <a:stretch/>
        </p:blipFill>
        <p:spPr>
          <a:xfrm>
            <a:off x="5063455" y="1407502"/>
            <a:ext cx="2105665" cy="3006485"/>
          </a:xfrm>
          <a:prstGeom prst="rect">
            <a:avLst/>
          </a:prstGeom>
        </p:spPr>
      </p:pic>
      <p:pic>
        <p:nvPicPr>
          <p:cNvPr id="13" name="Picture 12"/>
          <p:cNvPicPr>
            <a:picLocks noChangeAspect="1"/>
          </p:cNvPicPr>
          <p:nvPr/>
        </p:nvPicPr>
        <p:blipFill>
          <a:blip r:embed="rId4"/>
          <a:stretch>
            <a:fillRect/>
          </a:stretch>
        </p:blipFill>
        <p:spPr>
          <a:xfrm>
            <a:off x="7756193" y="1426052"/>
            <a:ext cx="2046923" cy="2963871"/>
          </a:xfrm>
          <a:prstGeom prst="rect">
            <a:avLst/>
          </a:prstGeom>
        </p:spPr>
      </p:pic>
    </p:spTree>
    <p:extLst>
      <p:ext uri="{BB962C8B-B14F-4D97-AF65-F5344CB8AC3E}">
        <p14:creationId xmlns:p14="http://schemas.microsoft.com/office/powerpoint/2010/main" val="24601576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docProps/app.xml><?xml version="1.0" encoding="utf-8"?>
<Properties xmlns="http://schemas.openxmlformats.org/officeDocument/2006/extended-properties" xmlns:vt="http://schemas.openxmlformats.org/officeDocument/2006/docPropsVTypes">
  <Template>TM04033921[[fn=Damask]]</Template>
  <TotalTime>1281</TotalTime>
  <Words>3682</Words>
  <Application>Microsoft Office PowerPoint</Application>
  <PresentationFormat>Widescreen</PresentationFormat>
  <Paragraphs>156</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Bookman Old Style</vt:lpstr>
      <vt:lpstr>Rockwell</vt:lpstr>
      <vt:lpstr>Damask</vt:lpstr>
      <vt:lpstr>Tuhan</vt:lpstr>
      <vt:lpstr>PowerPoint Presentation</vt:lpstr>
      <vt:lpstr>PowerPoint Presentation</vt:lpstr>
      <vt:lpstr>0: Teologi</vt:lpstr>
      <vt:lpstr>1: Being and Time</vt:lpstr>
      <vt:lpstr>2: Maha Akhir</vt:lpstr>
      <vt:lpstr>3: Tuhan versi Nietzsche</vt:lpstr>
      <vt:lpstr>4: Prapat</vt:lpstr>
      <vt:lpstr>5: Only God</vt:lpstr>
      <vt:lpstr>PowerPoint Presentation</vt:lpstr>
      <vt:lpstr>PowerPoint Presentation</vt:lpstr>
      <vt:lpstr>PowerPoint Presentation</vt:lpstr>
      <vt:lpstr>1: Resonansi</vt:lpstr>
      <vt:lpstr>2: Mood</vt:lpstr>
      <vt:lpstr>3: Solitude</vt:lpstr>
      <vt:lpstr>4: Stillness</vt:lpstr>
      <vt:lpstr>5: Badai</vt:lpstr>
      <vt:lpstr>6: Puasa</vt:lpstr>
      <vt:lpstr>PowerPoint Presentation</vt:lpstr>
      <vt:lpstr>PowerPoint Presentation</vt:lpstr>
      <vt:lpstr>1: Tersingkap</vt:lpstr>
      <vt:lpstr>2: Jalan</vt:lpstr>
      <vt:lpstr>3: Metafisika</vt:lpstr>
      <vt:lpstr>4: Nothing</vt:lpstr>
      <vt:lpstr>5: Ontologi</vt:lpstr>
      <vt:lpstr>6: Maha Akhir</vt:lpstr>
      <vt:lpstr>PowerPoint Presentation</vt:lpstr>
      <vt:lpstr>Agama dan Sekular</vt:lpstr>
      <vt:lpstr>Pahlawan Nyata</vt:lpstr>
      <vt:lpstr>Tugas Besar</vt:lpstr>
      <vt:lpstr>Bukan Imperial</vt:lpstr>
      <vt:lpstr>Bahasa Sastra</vt:lpstr>
      <vt:lpstr>Batasan Biologi</vt:lpstr>
      <vt:lpstr>Kita Tidak Bisa</vt:lpstr>
      <vt:lpstr>Only God</vt:lpstr>
      <vt:lpstr>Bangunlah Jiwanya</vt:lpstr>
      <vt:lpstr>PowerPoint Presentation</vt:lpstr>
      <vt:lpstr>Terima Kasih | Suwun | Danke</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Tuhan</dc:title>
  <dc:creator>syifa azzahra</dc:creator>
  <cp:lastModifiedBy>syifa azzahra</cp:lastModifiedBy>
  <cp:revision>50</cp:revision>
  <dcterms:created xsi:type="dcterms:W3CDTF">2024-11-23T22:55:40Z</dcterms:created>
  <dcterms:modified xsi:type="dcterms:W3CDTF">2024-12-15T22:27:29Z</dcterms:modified>
</cp:coreProperties>
</file>