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9" r:id="rId4"/>
    <p:sldId id="283" r:id="rId5"/>
    <p:sldId id="284" r:id="rId6"/>
    <p:sldId id="285" r:id="rId7"/>
    <p:sldId id="286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6" r:id="rId16"/>
    <p:sldId id="297" r:id="rId17"/>
    <p:sldId id="295" r:id="rId18"/>
    <p:sldId id="298" r:id="rId19"/>
    <p:sldId id="28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>
        <p:scale>
          <a:sx n="80" d="100"/>
          <a:sy n="80" d="100"/>
        </p:scale>
        <p:origin x="30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67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F96795-8815-4C0F-B85C-C6EE3A98B8C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133B840-522F-4324-AD20-2B6E95F80676}">
      <dgm:prSet phldrT="[Text]"/>
      <dgm:spPr/>
      <dgm:t>
        <a:bodyPr/>
        <a:lstStyle/>
        <a:p>
          <a:r>
            <a:rPr lang="en-US" dirty="0" err="1" smtClean="0"/>
            <a:t>Optimis</a:t>
          </a:r>
          <a:endParaRPr lang="en-US" dirty="0"/>
        </a:p>
      </dgm:t>
    </dgm:pt>
    <dgm:pt modelId="{D34B09C7-4BA3-4EE9-934B-ACC482FD042F}" type="parTrans" cxnId="{E74C54BA-DE9E-4898-A392-B9EF32E479B7}">
      <dgm:prSet/>
      <dgm:spPr/>
      <dgm:t>
        <a:bodyPr/>
        <a:lstStyle/>
        <a:p>
          <a:endParaRPr lang="en-US"/>
        </a:p>
      </dgm:t>
    </dgm:pt>
    <dgm:pt modelId="{C67D346C-72EF-478F-9B07-935BB312B8C7}" type="sibTrans" cxnId="{E74C54BA-DE9E-4898-A392-B9EF32E479B7}">
      <dgm:prSet/>
      <dgm:spPr/>
      <dgm:t>
        <a:bodyPr/>
        <a:lstStyle/>
        <a:p>
          <a:endParaRPr lang="en-US"/>
        </a:p>
      </dgm:t>
    </dgm:pt>
    <dgm:pt modelId="{17AA38DF-5F6B-4718-AB7F-D0AAF85A2C8F}">
      <dgm:prSet phldrT="[Text]"/>
      <dgm:spPr/>
      <dgm:t>
        <a:bodyPr/>
        <a:lstStyle/>
        <a:p>
          <a:r>
            <a:rPr lang="en-US" dirty="0" err="1" smtClean="0"/>
            <a:t>Kritis</a:t>
          </a:r>
          <a:endParaRPr lang="en-US" dirty="0"/>
        </a:p>
      </dgm:t>
    </dgm:pt>
    <dgm:pt modelId="{E5238352-D4DF-48B2-813F-6C63E1A40469}" type="parTrans" cxnId="{25F7E5FE-9D9F-4F9E-9D1F-4A5E35346B5E}">
      <dgm:prSet/>
      <dgm:spPr/>
      <dgm:t>
        <a:bodyPr/>
        <a:lstStyle/>
        <a:p>
          <a:endParaRPr lang="en-US"/>
        </a:p>
      </dgm:t>
    </dgm:pt>
    <dgm:pt modelId="{61FEB30C-7CBF-43A1-AFC9-4F3D152ADB2D}" type="sibTrans" cxnId="{25F7E5FE-9D9F-4F9E-9D1F-4A5E35346B5E}">
      <dgm:prSet/>
      <dgm:spPr/>
      <dgm:t>
        <a:bodyPr/>
        <a:lstStyle/>
        <a:p>
          <a:endParaRPr lang="en-US"/>
        </a:p>
      </dgm:t>
    </dgm:pt>
    <dgm:pt modelId="{373D1021-E56B-4688-BF19-655E745CDA58}">
      <dgm:prSet phldrT="[Text]"/>
      <dgm:spPr/>
      <dgm:t>
        <a:bodyPr/>
        <a:lstStyle/>
        <a:p>
          <a:r>
            <a:rPr lang="en-US" dirty="0" err="1" smtClean="0"/>
            <a:t>Alternatif</a:t>
          </a:r>
          <a:endParaRPr lang="en-US" dirty="0"/>
        </a:p>
      </dgm:t>
    </dgm:pt>
    <dgm:pt modelId="{AB100CEB-4C70-4E6A-95F7-B1DD154EF1A3}" type="parTrans" cxnId="{EFFB6A2F-E0A8-46F9-A380-51F93612F076}">
      <dgm:prSet/>
      <dgm:spPr/>
      <dgm:t>
        <a:bodyPr/>
        <a:lstStyle/>
        <a:p>
          <a:endParaRPr lang="en-US"/>
        </a:p>
      </dgm:t>
    </dgm:pt>
    <dgm:pt modelId="{F888FD1B-80CC-457D-B851-DC20ADD8621E}" type="sibTrans" cxnId="{EFFB6A2F-E0A8-46F9-A380-51F93612F076}">
      <dgm:prSet/>
      <dgm:spPr/>
      <dgm:t>
        <a:bodyPr/>
        <a:lstStyle/>
        <a:p>
          <a:endParaRPr lang="en-US"/>
        </a:p>
      </dgm:t>
    </dgm:pt>
    <dgm:pt modelId="{4BA301A6-1683-41FB-BBD1-299A12D708B5}" type="pres">
      <dgm:prSet presAssocID="{A6F96795-8815-4C0F-B85C-C6EE3A98B8C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F80FE087-3BF7-4D5C-8FF3-18437D3AC22F}" type="pres">
      <dgm:prSet presAssocID="{A6F96795-8815-4C0F-B85C-C6EE3A98B8C1}" presName="Name1" presStyleCnt="0"/>
      <dgm:spPr/>
    </dgm:pt>
    <dgm:pt modelId="{7DF2A08A-0728-45F7-9965-7040CB6A9036}" type="pres">
      <dgm:prSet presAssocID="{A6F96795-8815-4C0F-B85C-C6EE3A98B8C1}" presName="cycle" presStyleCnt="0"/>
      <dgm:spPr/>
    </dgm:pt>
    <dgm:pt modelId="{52979120-9518-49C4-9341-C4E26BF83D09}" type="pres">
      <dgm:prSet presAssocID="{A6F96795-8815-4C0F-B85C-C6EE3A98B8C1}" presName="srcNode" presStyleLbl="node1" presStyleIdx="0" presStyleCnt="3"/>
      <dgm:spPr/>
    </dgm:pt>
    <dgm:pt modelId="{AA7504DE-7768-4C19-8BAA-19A330457B0F}" type="pres">
      <dgm:prSet presAssocID="{A6F96795-8815-4C0F-B85C-C6EE3A98B8C1}" presName="conn" presStyleLbl="parChTrans1D2" presStyleIdx="0" presStyleCnt="1"/>
      <dgm:spPr/>
      <dgm:t>
        <a:bodyPr/>
        <a:lstStyle/>
        <a:p>
          <a:endParaRPr lang="en-US"/>
        </a:p>
      </dgm:t>
    </dgm:pt>
    <dgm:pt modelId="{A1EBEC18-09C8-4EF7-A152-35732998D4D1}" type="pres">
      <dgm:prSet presAssocID="{A6F96795-8815-4C0F-B85C-C6EE3A98B8C1}" presName="extraNode" presStyleLbl="node1" presStyleIdx="0" presStyleCnt="3"/>
      <dgm:spPr/>
    </dgm:pt>
    <dgm:pt modelId="{068D254C-A4AA-484B-AEEC-9F6649283408}" type="pres">
      <dgm:prSet presAssocID="{A6F96795-8815-4C0F-B85C-C6EE3A98B8C1}" presName="dstNode" presStyleLbl="node1" presStyleIdx="0" presStyleCnt="3"/>
      <dgm:spPr/>
    </dgm:pt>
    <dgm:pt modelId="{507830BF-0EA9-44A6-AE6B-A3FA0F59B8AF}" type="pres">
      <dgm:prSet presAssocID="{7133B840-522F-4324-AD20-2B6E95F80676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503543-3B9B-443E-B694-BFC43A9449E4}" type="pres">
      <dgm:prSet presAssocID="{7133B840-522F-4324-AD20-2B6E95F80676}" presName="accent_1" presStyleCnt="0"/>
      <dgm:spPr/>
    </dgm:pt>
    <dgm:pt modelId="{B444DB3A-20B3-452D-8284-04B192CE2300}" type="pres">
      <dgm:prSet presAssocID="{7133B840-522F-4324-AD20-2B6E95F80676}" presName="accentRepeatNode" presStyleLbl="solidFgAcc1" presStyleIdx="0" presStyleCnt="3"/>
      <dgm:spPr/>
    </dgm:pt>
    <dgm:pt modelId="{65AEDE88-52B4-4BF5-A493-C8EAE2C19414}" type="pres">
      <dgm:prSet presAssocID="{17AA38DF-5F6B-4718-AB7F-D0AAF85A2C8F}" presName="text_2" presStyleLbl="node1" presStyleIdx="1" presStyleCnt="3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4D96D7-8808-4CE8-B0A7-1C2F7E912E83}" type="pres">
      <dgm:prSet presAssocID="{17AA38DF-5F6B-4718-AB7F-D0AAF85A2C8F}" presName="accent_2" presStyleCnt="0"/>
      <dgm:spPr/>
    </dgm:pt>
    <dgm:pt modelId="{C2FE75CE-E89D-453B-A61A-B2E85421FB4A}" type="pres">
      <dgm:prSet presAssocID="{17AA38DF-5F6B-4718-AB7F-D0AAF85A2C8F}" presName="accentRepeatNode" presStyleLbl="solidFgAcc1" presStyleIdx="1" presStyleCnt="3"/>
      <dgm:spPr/>
    </dgm:pt>
    <dgm:pt modelId="{61729ED6-C7A7-4EBB-AFE9-40132C09E132}" type="pres">
      <dgm:prSet presAssocID="{373D1021-E56B-4688-BF19-655E745CDA58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44214B-8755-4642-B65D-0A5ADED63F00}" type="pres">
      <dgm:prSet presAssocID="{373D1021-E56B-4688-BF19-655E745CDA58}" presName="accent_3" presStyleCnt="0"/>
      <dgm:spPr/>
    </dgm:pt>
    <dgm:pt modelId="{9E5C67E3-2DE2-41C4-B4B6-B8E8EA4AC8A7}" type="pres">
      <dgm:prSet presAssocID="{373D1021-E56B-4688-BF19-655E745CDA58}" presName="accentRepeatNode" presStyleLbl="solidFgAcc1" presStyleIdx="2" presStyleCnt="3" custLinFactNeighborX="275" custLinFactNeighborY="1321"/>
      <dgm:spPr/>
    </dgm:pt>
  </dgm:ptLst>
  <dgm:cxnLst>
    <dgm:cxn modelId="{EFFB6A2F-E0A8-46F9-A380-51F93612F076}" srcId="{A6F96795-8815-4C0F-B85C-C6EE3A98B8C1}" destId="{373D1021-E56B-4688-BF19-655E745CDA58}" srcOrd="2" destOrd="0" parTransId="{AB100CEB-4C70-4E6A-95F7-B1DD154EF1A3}" sibTransId="{F888FD1B-80CC-457D-B851-DC20ADD8621E}"/>
    <dgm:cxn modelId="{08F327A2-B8E6-43E8-A6BF-E7723C6FC091}" type="presOf" srcId="{373D1021-E56B-4688-BF19-655E745CDA58}" destId="{61729ED6-C7A7-4EBB-AFE9-40132C09E132}" srcOrd="0" destOrd="0" presId="urn:microsoft.com/office/officeart/2008/layout/VerticalCurvedList"/>
    <dgm:cxn modelId="{4804AC06-3E9A-4F6E-8E2C-30F3B5737F44}" type="presOf" srcId="{A6F96795-8815-4C0F-B85C-C6EE3A98B8C1}" destId="{4BA301A6-1683-41FB-BBD1-299A12D708B5}" srcOrd="0" destOrd="0" presId="urn:microsoft.com/office/officeart/2008/layout/VerticalCurvedList"/>
    <dgm:cxn modelId="{442CF356-4A9C-4874-A84A-B47D946303AB}" type="presOf" srcId="{17AA38DF-5F6B-4718-AB7F-D0AAF85A2C8F}" destId="{65AEDE88-52B4-4BF5-A493-C8EAE2C19414}" srcOrd="0" destOrd="0" presId="urn:microsoft.com/office/officeart/2008/layout/VerticalCurvedList"/>
    <dgm:cxn modelId="{25F7E5FE-9D9F-4F9E-9D1F-4A5E35346B5E}" srcId="{A6F96795-8815-4C0F-B85C-C6EE3A98B8C1}" destId="{17AA38DF-5F6B-4718-AB7F-D0AAF85A2C8F}" srcOrd="1" destOrd="0" parTransId="{E5238352-D4DF-48B2-813F-6C63E1A40469}" sibTransId="{61FEB30C-7CBF-43A1-AFC9-4F3D152ADB2D}"/>
    <dgm:cxn modelId="{07E68519-6E26-408A-BD6D-5019574C83FC}" type="presOf" srcId="{C67D346C-72EF-478F-9B07-935BB312B8C7}" destId="{AA7504DE-7768-4C19-8BAA-19A330457B0F}" srcOrd="0" destOrd="0" presId="urn:microsoft.com/office/officeart/2008/layout/VerticalCurvedList"/>
    <dgm:cxn modelId="{E74C54BA-DE9E-4898-A392-B9EF32E479B7}" srcId="{A6F96795-8815-4C0F-B85C-C6EE3A98B8C1}" destId="{7133B840-522F-4324-AD20-2B6E95F80676}" srcOrd="0" destOrd="0" parTransId="{D34B09C7-4BA3-4EE9-934B-ACC482FD042F}" sibTransId="{C67D346C-72EF-478F-9B07-935BB312B8C7}"/>
    <dgm:cxn modelId="{47FAF3FE-CE0B-4699-97F3-22DA25E5AF09}" type="presOf" srcId="{7133B840-522F-4324-AD20-2B6E95F80676}" destId="{507830BF-0EA9-44A6-AE6B-A3FA0F59B8AF}" srcOrd="0" destOrd="0" presId="urn:microsoft.com/office/officeart/2008/layout/VerticalCurvedList"/>
    <dgm:cxn modelId="{C316E5DC-7404-4B46-AC6B-E3675452B22E}" type="presParOf" srcId="{4BA301A6-1683-41FB-BBD1-299A12D708B5}" destId="{F80FE087-3BF7-4D5C-8FF3-18437D3AC22F}" srcOrd="0" destOrd="0" presId="urn:microsoft.com/office/officeart/2008/layout/VerticalCurvedList"/>
    <dgm:cxn modelId="{28F2CCC9-92CE-42E5-878A-0042C7A0A1C2}" type="presParOf" srcId="{F80FE087-3BF7-4D5C-8FF3-18437D3AC22F}" destId="{7DF2A08A-0728-45F7-9965-7040CB6A9036}" srcOrd="0" destOrd="0" presId="urn:microsoft.com/office/officeart/2008/layout/VerticalCurvedList"/>
    <dgm:cxn modelId="{D5A3EDB3-11A4-4ADA-AAF7-AAA1B8666D60}" type="presParOf" srcId="{7DF2A08A-0728-45F7-9965-7040CB6A9036}" destId="{52979120-9518-49C4-9341-C4E26BF83D09}" srcOrd="0" destOrd="0" presId="urn:microsoft.com/office/officeart/2008/layout/VerticalCurvedList"/>
    <dgm:cxn modelId="{B5B67CF8-81C8-406A-A694-2E4E31D27A14}" type="presParOf" srcId="{7DF2A08A-0728-45F7-9965-7040CB6A9036}" destId="{AA7504DE-7768-4C19-8BAA-19A330457B0F}" srcOrd="1" destOrd="0" presId="urn:microsoft.com/office/officeart/2008/layout/VerticalCurvedList"/>
    <dgm:cxn modelId="{BFFF7896-49D7-405C-8D9F-6C29C12C541A}" type="presParOf" srcId="{7DF2A08A-0728-45F7-9965-7040CB6A9036}" destId="{A1EBEC18-09C8-4EF7-A152-35732998D4D1}" srcOrd="2" destOrd="0" presId="urn:microsoft.com/office/officeart/2008/layout/VerticalCurvedList"/>
    <dgm:cxn modelId="{44DDA208-5183-4995-A130-AB48AA09314E}" type="presParOf" srcId="{7DF2A08A-0728-45F7-9965-7040CB6A9036}" destId="{068D254C-A4AA-484B-AEEC-9F6649283408}" srcOrd="3" destOrd="0" presId="urn:microsoft.com/office/officeart/2008/layout/VerticalCurvedList"/>
    <dgm:cxn modelId="{2B4A30DD-3868-4948-B074-95DD4EEC5C45}" type="presParOf" srcId="{F80FE087-3BF7-4D5C-8FF3-18437D3AC22F}" destId="{507830BF-0EA9-44A6-AE6B-A3FA0F59B8AF}" srcOrd="1" destOrd="0" presId="urn:microsoft.com/office/officeart/2008/layout/VerticalCurvedList"/>
    <dgm:cxn modelId="{750E8B49-5308-4A8E-AFB9-9527D4086377}" type="presParOf" srcId="{F80FE087-3BF7-4D5C-8FF3-18437D3AC22F}" destId="{FA503543-3B9B-443E-B694-BFC43A9449E4}" srcOrd="2" destOrd="0" presId="urn:microsoft.com/office/officeart/2008/layout/VerticalCurvedList"/>
    <dgm:cxn modelId="{FB090975-0EDC-4AAE-86E8-BE8328F200CF}" type="presParOf" srcId="{FA503543-3B9B-443E-B694-BFC43A9449E4}" destId="{B444DB3A-20B3-452D-8284-04B192CE2300}" srcOrd="0" destOrd="0" presId="urn:microsoft.com/office/officeart/2008/layout/VerticalCurvedList"/>
    <dgm:cxn modelId="{5DD745AC-CD63-469F-BD16-FBCFFAA682A2}" type="presParOf" srcId="{F80FE087-3BF7-4D5C-8FF3-18437D3AC22F}" destId="{65AEDE88-52B4-4BF5-A493-C8EAE2C19414}" srcOrd="3" destOrd="0" presId="urn:microsoft.com/office/officeart/2008/layout/VerticalCurvedList"/>
    <dgm:cxn modelId="{319F6656-AB10-4958-A4A1-8658FDCDD4F7}" type="presParOf" srcId="{F80FE087-3BF7-4D5C-8FF3-18437D3AC22F}" destId="{E04D96D7-8808-4CE8-B0A7-1C2F7E912E83}" srcOrd="4" destOrd="0" presId="urn:microsoft.com/office/officeart/2008/layout/VerticalCurvedList"/>
    <dgm:cxn modelId="{A18072D9-78F0-4C49-B788-89A34900B041}" type="presParOf" srcId="{E04D96D7-8808-4CE8-B0A7-1C2F7E912E83}" destId="{C2FE75CE-E89D-453B-A61A-B2E85421FB4A}" srcOrd="0" destOrd="0" presId="urn:microsoft.com/office/officeart/2008/layout/VerticalCurvedList"/>
    <dgm:cxn modelId="{E13D3B2E-BD69-4A6F-B7B2-B87DA9956D00}" type="presParOf" srcId="{F80FE087-3BF7-4D5C-8FF3-18437D3AC22F}" destId="{61729ED6-C7A7-4EBB-AFE9-40132C09E132}" srcOrd="5" destOrd="0" presId="urn:microsoft.com/office/officeart/2008/layout/VerticalCurvedList"/>
    <dgm:cxn modelId="{1F9573D2-F192-4397-81F1-742C246C033F}" type="presParOf" srcId="{F80FE087-3BF7-4D5C-8FF3-18437D3AC22F}" destId="{4544214B-8755-4642-B65D-0A5ADED63F00}" srcOrd="6" destOrd="0" presId="urn:microsoft.com/office/officeart/2008/layout/VerticalCurvedList"/>
    <dgm:cxn modelId="{BBA0B4C3-6E9F-4204-91FF-03E8FFD00538}" type="presParOf" srcId="{4544214B-8755-4642-B65D-0A5ADED63F00}" destId="{9E5C67E3-2DE2-41C4-B4B6-B8E8EA4AC8A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14DDDF-6C2B-4992-AF6B-7C8FB05B8E92}">
      <dgm:prSet phldrT="[Text]"/>
      <dgm:spPr/>
      <dgm:t>
        <a:bodyPr/>
        <a:lstStyle/>
        <a:p>
          <a:r>
            <a:rPr lang="en-US" dirty="0" err="1" smtClean="0"/>
            <a:t>Terima</a:t>
          </a:r>
          <a:endParaRPr lang="en-US" dirty="0"/>
        </a:p>
      </dgm:t>
    </dgm:pt>
    <dgm:pt modelId="{9E0B759E-F6C5-4D29-A079-5DAAEAE27B31}" type="parTrans" cxnId="{3DE78817-C423-4D22-BEB0-263B7C184697}">
      <dgm:prSet/>
      <dgm:spPr/>
      <dgm:t>
        <a:bodyPr/>
        <a:lstStyle/>
        <a:p>
          <a:endParaRPr lang="en-US"/>
        </a:p>
      </dgm:t>
    </dgm:pt>
    <dgm:pt modelId="{D72F80F1-327C-4619-A8B2-E7878B84D1D3}" type="sibTrans" cxnId="{3DE78817-C423-4D22-BEB0-263B7C184697}">
      <dgm:prSet/>
      <dgm:spPr/>
      <dgm:t>
        <a:bodyPr/>
        <a:lstStyle/>
        <a:p>
          <a:endParaRPr lang="en-US"/>
        </a:p>
      </dgm:t>
    </dgm:pt>
    <dgm:pt modelId="{30646B98-57B4-4007-B0DE-A9C69E8EF8B4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FD2AEF0B-9644-4FB5-8C52-28A6CA08C876}" type="parTrans" cxnId="{9C968C3B-917D-4256-BDD0-0B8CBFDE14CA}">
      <dgm:prSet/>
      <dgm:spPr/>
      <dgm:t>
        <a:bodyPr/>
        <a:lstStyle/>
        <a:p>
          <a:endParaRPr lang="en-US"/>
        </a:p>
      </dgm:t>
    </dgm:pt>
    <dgm:pt modelId="{0EBD6095-32E8-48CC-9A02-CE3A41DED5A7}" type="sibTrans" cxnId="{9C968C3B-917D-4256-BDD0-0B8CBFDE14CA}">
      <dgm:prSet/>
      <dgm:spPr/>
      <dgm:t>
        <a:bodyPr/>
        <a:lstStyle/>
        <a:p>
          <a:endParaRPr lang="en-US"/>
        </a:p>
      </dgm:t>
    </dgm:pt>
    <dgm:pt modelId="{D9BD66B0-C74B-4A52-A349-6822C84624C9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070448EE-85B0-41DF-8B32-A5F666D9CF80}" type="parTrans" cxnId="{C60BA44D-7C3D-4FB1-9C7C-811B828D82C0}">
      <dgm:prSet/>
      <dgm:spPr/>
      <dgm:t>
        <a:bodyPr/>
        <a:lstStyle/>
        <a:p>
          <a:endParaRPr lang="en-US"/>
        </a:p>
      </dgm:t>
    </dgm:pt>
    <dgm:pt modelId="{07B1F2F5-09A4-41C4-BB32-FDDA34D0C318}" type="sibTrans" cxnId="{C60BA44D-7C3D-4FB1-9C7C-811B828D82C0}">
      <dgm:prSet/>
      <dgm:spPr/>
      <dgm:t>
        <a:bodyPr/>
        <a:lstStyle/>
        <a:p>
          <a:endParaRPr lang="en-US"/>
        </a:p>
      </dgm:t>
    </dgm:pt>
    <dgm:pt modelId="{411A456F-7534-4861-A8ED-10AD7D70FB05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err="1" smtClean="0"/>
            <a:t>Tolak</a:t>
          </a:r>
          <a:endParaRPr lang="en-US" dirty="0"/>
        </a:p>
      </dgm:t>
    </dgm:pt>
    <dgm:pt modelId="{27B1EB1B-9549-45F6-AA01-5B2D53BE61F3}" type="parTrans" cxnId="{05F87386-0E27-45E5-85DE-CE652C1ECC5C}">
      <dgm:prSet/>
      <dgm:spPr/>
      <dgm:t>
        <a:bodyPr/>
        <a:lstStyle/>
        <a:p>
          <a:endParaRPr lang="en-US"/>
        </a:p>
      </dgm:t>
    </dgm:pt>
    <dgm:pt modelId="{BA24FF9E-C793-4A01-83D4-E82742F0397C}" type="sibTrans" cxnId="{05F87386-0E27-45E5-85DE-CE652C1ECC5C}">
      <dgm:prSet/>
      <dgm:spPr/>
      <dgm:t>
        <a:bodyPr/>
        <a:lstStyle/>
        <a:p>
          <a:endParaRPr lang="en-US"/>
        </a:p>
      </dgm:t>
    </dgm:pt>
    <dgm:pt modelId="{026FCA33-B303-42B0-A9DF-49F3E1046AE0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5F80F9FE-3FA3-4544-9546-B5971912D90E}" type="parTrans" cxnId="{06D28F6C-7696-4CDE-9569-97183C8034A8}">
      <dgm:prSet/>
      <dgm:spPr/>
      <dgm:t>
        <a:bodyPr/>
        <a:lstStyle/>
        <a:p>
          <a:endParaRPr lang="en-US"/>
        </a:p>
      </dgm:t>
    </dgm:pt>
    <dgm:pt modelId="{A8BD92AF-9E00-4F4A-BF97-E2C53BF9712D}" type="sibTrans" cxnId="{06D28F6C-7696-4CDE-9569-97183C8034A8}">
      <dgm:prSet/>
      <dgm:spPr/>
      <dgm:t>
        <a:bodyPr/>
        <a:lstStyle/>
        <a:p>
          <a:endParaRPr lang="en-US"/>
        </a:p>
      </dgm:t>
    </dgm:pt>
    <dgm:pt modelId="{480FF43E-1481-4D46-8F27-21AC7698D465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8F53D7B6-60F3-4890-B422-6EB68B7E0117}" type="parTrans" cxnId="{DDD46A6A-F400-49F4-BAC7-5C107ED8FF07}">
      <dgm:prSet/>
      <dgm:spPr/>
      <dgm:t>
        <a:bodyPr/>
        <a:lstStyle/>
        <a:p>
          <a:endParaRPr lang="en-US"/>
        </a:p>
      </dgm:t>
    </dgm:pt>
    <dgm:pt modelId="{B85C669B-5584-4FD2-B0F4-BAE744E85E0B}" type="sibTrans" cxnId="{DDD46A6A-F400-49F4-BAC7-5C107ED8FF07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FE007D-0BD9-4C78-995F-6925BB108D06}" type="pres">
      <dgm:prSet presAssocID="{4414DDDF-6C2B-4992-AF6B-7C8FB05B8E92}" presName="root" presStyleCnt="0"/>
      <dgm:spPr/>
    </dgm:pt>
    <dgm:pt modelId="{1A020185-90EC-4A9F-B7D2-D78E338FF335}" type="pres">
      <dgm:prSet presAssocID="{4414DDDF-6C2B-4992-AF6B-7C8FB05B8E92}" presName="rootComposite" presStyleCnt="0"/>
      <dgm:spPr/>
    </dgm:pt>
    <dgm:pt modelId="{D1D1EF0D-052C-4634-A3CB-31C59BB1EA0C}" type="pres">
      <dgm:prSet presAssocID="{4414DDDF-6C2B-4992-AF6B-7C8FB05B8E92}" presName="rootText" presStyleLbl="node1" presStyleIdx="0" presStyleCnt="2"/>
      <dgm:spPr/>
      <dgm:t>
        <a:bodyPr/>
        <a:lstStyle/>
        <a:p>
          <a:endParaRPr lang="en-US"/>
        </a:p>
      </dgm:t>
    </dgm:pt>
    <dgm:pt modelId="{FE1C667B-4B74-4494-AADC-CF59831FFA4F}" type="pres">
      <dgm:prSet presAssocID="{4414DDDF-6C2B-4992-AF6B-7C8FB05B8E9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064CCA0-1EE6-454C-AAD1-C2ABE271CA40}" type="pres">
      <dgm:prSet presAssocID="{4414DDDF-6C2B-4992-AF6B-7C8FB05B8E92}" presName="childShape" presStyleCnt="0"/>
      <dgm:spPr/>
    </dgm:pt>
    <dgm:pt modelId="{A0CEA69C-7B80-4729-82CE-B58902F4E357}" type="pres">
      <dgm:prSet presAssocID="{FD2AEF0B-9644-4FB5-8C52-28A6CA08C876}" presName="Name13" presStyleLbl="parChTrans1D2" presStyleIdx="0" presStyleCnt="4"/>
      <dgm:spPr/>
      <dgm:t>
        <a:bodyPr/>
        <a:lstStyle/>
        <a:p>
          <a:endParaRPr lang="en-US"/>
        </a:p>
      </dgm:t>
    </dgm:pt>
    <dgm:pt modelId="{62B11162-F7C9-4EDE-B5FE-51DAE7DBF3FE}" type="pres">
      <dgm:prSet presAssocID="{30646B98-57B4-4007-B0DE-A9C69E8EF8B4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4A9F07-029C-4324-8476-F97381606D22}" type="pres">
      <dgm:prSet presAssocID="{070448EE-85B0-41DF-8B32-A5F666D9CF80}" presName="Name13" presStyleLbl="parChTrans1D2" presStyleIdx="1" presStyleCnt="4"/>
      <dgm:spPr/>
      <dgm:t>
        <a:bodyPr/>
        <a:lstStyle/>
        <a:p>
          <a:endParaRPr lang="en-US"/>
        </a:p>
      </dgm:t>
    </dgm:pt>
    <dgm:pt modelId="{86BC1C27-DA92-48DF-9D0A-CBFCB742AB94}" type="pres">
      <dgm:prSet presAssocID="{D9BD66B0-C74B-4A52-A349-6822C84624C9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2C6BE4-C508-4EE2-8712-237FDEE300DD}" type="pres">
      <dgm:prSet presAssocID="{411A456F-7534-4861-A8ED-10AD7D70FB05}" presName="root" presStyleCnt="0"/>
      <dgm:spPr/>
    </dgm:pt>
    <dgm:pt modelId="{BA57ABE3-66D7-4FA1-AF63-352C2828716F}" type="pres">
      <dgm:prSet presAssocID="{411A456F-7534-4861-A8ED-10AD7D70FB05}" presName="rootComposite" presStyleCnt="0"/>
      <dgm:spPr/>
    </dgm:pt>
    <dgm:pt modelId="{BB0CBB15-FC80-433E-B587-D0AF65E99770}" type="pres">
      <dgm:prSet presAssocID="{411A456F-7534-4861-A8ED-10AD7D70FB05}" presName="rootText" presStyleLbl="node1" presStyleIdx="1" presStyleCnt="2"/>
      <dgm:spPr/>
      <dgm:t>
        <a:bodyPr/>
        <a:lstStyle/>
        <a:p>
          <a:endParaRPr lang="en-US"/>
        </a:p>
      </dgm:t>
    </dgm:pt>
    <dgm:pt modelId="{D02F4346-D774-412C-A054-9880779A4106}" type="pres">
      <dgm:prSet presAssocID="{411A456F-7534-4861-A8ED-10AD7D70FB05}" presName="rootConnector" presStyleLbl="node1" presStyleIdx="1" presStyleCnt="2"/>
      <dgm:spPr/>
      <dgm:t>
        <a:bodyPr/>
        <a:lstStyle/>
        <a:p>
          <a:endParaRPr lang="en-US"/>
        </a:p>
      </dgm:t>
    </dgm:pt>
    <dgm:pt modelId="{FC69125D-0A31-40E5-B497-C0C17F417EB5}" type="pres">
      <dgm:prSet presAssocID="{411A456F-7534-4861-A8ED-10AD7D70FB05}" presName="childShape" presStyleCnt="0"/>
      <dgm:spPr/>
    </dgm:pt>
    <dgm:pt modelId="{324B3B07-5A04-4AE3-9143-BBBDEF3D7D2A}" type="pres">
      <dgm:prSet presAssocID="{5F80F9FE-3FA3-4544-9546-B5971912D90E}" presName="Name13" presStyleLbl="parChTrans1D2" presStyleIdx="2" presStyleCnt="4"/>
      <dgm:spPr/>
      <dgm:t>
        <a:bodyPr/>
        <a:lstStyle/>
        <a:p>
          <a:endParaRPr lang="en-US"/>
        </a:p>
      </dgm:t>
    </dgm:pt>
    <dgm:pt modelId="{1FE0AC52-1FF4-413F-A13E-341779162F07}" type="pres">
      <dgm:prSet presAssocID="{026FCA33-B303-42B0-A9DF-49F3E1046AE0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434EA-3ABE-4E3D-8987-71AF5C7719B5}" type="pres">
      <dgm:prSet presAssocID="{8F53D7B6-60F3-4890-B422-6EB68B7E0117}" presName="Name13" presStyleLbl="parChTrans1D2" presStyleIdx="3" presStyleCnt="4"/>
      <dgm:spPr/>
      <dgm:t>
        <a:bodyPr/>
        <a:lstStyle/>
        <a:p>
          <a:endParaRPr lang="en-US"/>
        </a:p>
      </dgm:t>
    </dgm:pt>
    <dgm:pt modelId="{2ABB49E5-5A1D-4DBB-88E4-50FEFDC8B955}" type="pres">
      <dgm:prSet presAssocID="{480FF43E-1481-4D46-8F27-21AC7698D465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0579C6-E8CC-477E-BC15-70249AF65D69}" type="presOf" srcId="{30646B98-57B4-4007-B0DE-A9C69E8EF8B4}" destId="{62B11162-F7C9-4EDE-B5FE-51DAE7DBF3FE}" srcOrd="0" destOrd="0" presId="urn:microsoft.com/office/officeart/2005/8/layout/hierarchy3"/>
    <dgm:cxn modelId="{9C968C3B-917D-4256-BDD0-0B8CBFDE14CA}" srcId="{4414DDDF-6C2B-4992-AF6B-7C8FB05B8E92}" destId="{30646B98-57B4-4007-B0DE-A9C69E8EF8B4}" srcOrd="0" destOrd="0" parTransId="{FD2AEF0B-9644-4FB5-8C52-28A6CA08C876}" sibTransId="{0EBD6095-32E8-48CC-9A02-CE3A41DED5A7}"/>
    <dgm:cxn modelId="{E1880522-728F-4B54-A5CC-11D16FECA0F2}" type="presOf" srcId="{5F80F9FE-3FA3-4544-9546-B5971912D90E}" destId="{324B3B07-5A04-4AE3-9143-BBBDEF3D7D2A}" srcOrd="0" destOrd="0" presId="urn:microsoft.com/office/officeart/2005/8/layout/hierarchy3"/>
    <dgm:cxn modelId="{256CAFB1-8459-49E6-B095-F842F494774C}" type="presOf" srcId="{026FCA33-B303-42B0-A9DF-49F3E1046AE0}" destId="{1FE0AC52-1FF4-413F-A13E-341779162F07}" srcOrd="0" destOrd="0" presId="urn:microsoft.com/office/officeart/2005/8/layout/hierarchy3"/>
    <dgm:cxn modelId="{06D28F6C-7696-4CDE-9569-97183C8034A8}" srcId="{411A456F-7534-4861-A8ED-10AD7D70FB05}" destId="{026FCA33-B303-42B0-A9DF-49F3E1046AE0}" srcOrd="0" destOrd="0" parTransId="{5F80F9FE-3FA3-4544-9546-B5971912D90E}" sibTransId="{A8BD92AF-9E00-4F4A-BF97-E2C53BF9712D}"/>
    <dgm:cxn modelId="{EFA874F3-C504-4F75-A732-8D526B985694}" type="presOf" srcId="{4414DDDF-6C2B-4992-AF6B-7C8FB05B8E92}" destId="{D1D1EF0D-052C-4634-A3CB-31C59BB1EA0C}" srcOrd="0" destOrd="0" presId="urn:microsoft.com/office/officeart/2005/8/layout/hierarchy3"/>
    <dgm:cxn modelId="{DDD46A6A-F400-49F4-BAC7-5C107ED8FF07}" srcId="{411A456F-7534-4861-A8ED-10AD7D70FB05}" destId="{480FF43E-1481-4D46-8F27-21AC7698D465}" srcOrd="1" destOrd="0" parTransId="{8F53D7B6-60F3-4890-B422-6EB68B7E0117}" sibTransId="{B85C669B-5584-4FD2-B0F4-BAE744E85E0B}"/>
    <dgm:cxn modelId="{610D0E4B-8870-4E05-B0AE-F8854567027B}" type="presOf" srcId="{FCB14AAA-9426-4C06-B89D-1B5F78C7DB94}" destId="{7FE0EA0B-EEE2-42D3-BC48-A52691B0FC85}" srcOrd="0" destOrd="0" presId="urn:microsoft.com/office/officeart/2005/8/layout/hierarchy3"/>
    <dgm:cxn modelId="{F17E8E1C-E538-4AAC-8CC7-A88E25F2BBF0}" type="presOf" srcId="{8F53D7B6-60F3-4890-B422-6EB68B7E0117}" destId="{2A4434EA-3ABE-4E3D-8987-71AF5C7719B5}" srcOrd="0" destOrd="0" presId="urn:microsoft.com/office/officeart/2005/8/layout/hierarchy3"/>
    <dgm:cxn modelId="{C60BA44D-7C3D-4FB1-9C7C-811B828D82C0}" srcId="{4414DDDF-6C2B-4992-AF6B-7C8FB05B8E92}" destId="{D9BD66B0-C74B-4A52-A349-6822C84624C9}" srcOrd="1" destOrd="0" parTransId="{070448EE-85B0-41DF-8B32-A5F666D9CF80}" sibTransId="{07B1F2F5-09A4-41C4-BB32-FDDA34D0C318}"/>
    <dgm:cxn modelId="{D2B77263-F347-4E3B-851B-8929D48B49EB}" type="presOf" srcId="{FD2AEF0B-9644-4FB5-8C52-28A6CA08C876}" destId="{A0CEA69C-7B80-4729-82CE-B58902F4E357}" srcOrd="0" destOrd="0" presId="urn:microsoft.com/office/officeart/2005/8/layout/hierarchy3"/>
    <dgm:cxn modelId="{F4AD650A-B7A2-4A4F-85E0-9D02D59A39CF}" type="presOf" srcId="{D9BD66B0-C74B-4A52-A349-6822C84624C9}" destId="{86BC1C27-DA92-48DF-9D0A-CBFCB742AB94}" srcOrd="0" destOrd="0" presId="urn:microsoft.com/office/officeart/2005/8/layout/hierarchy3"/>
    <dgm:cxn modelId="{05F87386-0E27-45E5-85DE-CE652C1ECC5C}" srcId="{FCB14AAA-9426-4C06-B89D-1B5F78C7DB94}" destId="{411A456F-7534-4861-A8ED-10AD7D70FB05}" srcOrd="1" destOrd="0" parTransId="{27B1EB1B-9549-45F6-AA01-5B2D53BE61F3}" sibTransId="{BA24FF9E-C793-4A01-83D4-E82742F0397C}"/>
    <dgm:cxn modelId="{6901F4F6-A4DE-4FB3-B56C-53C594A4EE95}" type="presOf" srcId="{411A456F-7534-4861-A8ED-10AD7D70FB05}" destId="{D02F4346-D774-412C-A054-9880779A4106}" srcOrd="1" destOrd="0" presId="urn:microsoft.com/office/officeart/2005/8/layout/hierarchy3"/>
    <dgm:cxn modelId="{3DE78817-C423-4D22-BEB0-263B7C184697}" srcId="{FCB14AAA-9426-4C06-B89D-1B5F78C7DB94}" destId="{4414DDDF-6C2B-4992-AF6B-7C8FB05B8E92}" srcOrd="0" destOrd="0" parTransId="{9E0B759E-F6C5-4D29-A079-5DAAEAE27B31}" sibTransId="{D72F80F1-327C-4619-A8B2-E7878B84D1D3}"/>
    <dgm:cxn modelId="{F84956C7-7D5C-42B8-99EC-122F1555C675}" type="presOf" srcId="{411A456F-7534-4861-A8ED-10AD7D70FB05}" destId="{BB0CBB15-FC80-433E-B587-D0AF65E99770}" srcOrd="0" destOrd="0" presId="urn:microsoft.com/office/officeart/2005/8/layout/hierarchy3"/>
    <dgm:cxn modelId="{F782D4CD-8086-4768-BE67-8AAD96E48107}" type="presOf" srcId="{480FF43E-1481-4D46-8F27-21AC7698D465}" destId="{2ABB49E5-5A1D-4DBB-88E4-50FEFDC8B955}" srcOrd="0" destOrd="0" presId="urn:microsoft.com/office/officeart/2005/8/layout/hierarchy3"/>
    <dgm:cxn modelId="{36C6F0E7-A26F-4B75-9517-625BC36284F5}" type="presOf" srcId="{070448EE-85B0-41DF-8B32-A5F666D9CF80}" destId="{EC4A9F07-029C-4324-8476-F97381606D22}" srcOrd="0" destOrd="0" presId="urn:microsoft.com/office/officeart/2005/8/layout/hierarchy3"/>
    <dgm:cxn modelId="{1164B397-C9B6-4A9C-AB68-E6579A279B7B}" type="presOf" srcId="{4414DDDF-6C2B-4992-AF6B-7C8FB05B8E92}" destId="{FE1C667B-4B74-4494-AADC-CF59831FFA4F}" srcOrd="1" destOrd="0" presId="urn:microsoft.com/office/officeart/2005/8/layout/hierarchy3"/>
    <dgm:cxn modelId="{D3A495F3-763D-4C61-80DD-236C7286FA4F}" type="presParOf" srcId="{7FE0EA0B-EEE2-42D3-BC48-A52691B0FC85}" destId="{E1FE007D-0BD9-4C78-995F-6925BB108D06}" srcOrd="0" destOrd="0" presId="urn:microsoft.com/office/officeart/2005/8/layout/hierarchy3"/>
    <dgm:cxn modelId="{52497AD7-CC27-462C-A0D1-7D20D0E8A478}" type="presParOf" srcId="{E1FE007D-0BD9-4C78-995F-6925BB108D06}" destId="{1A020185-90EC-4A9F-B7D2-D78E338FF335}" srcOrd="0" destOrd="0" presId="urn:microsoft.com/office/officeart/2005/8/layout/hierarchy3"/>
    <dgm:cxn modelId="{D77712AE-1D89-47B4-8BEE-A0E0BB4DB341}" type="presParOf" srcId="{1A020185-90EC-4A9F-B7D2-D78E338FF335}" destId="{D1D1EF0D-052C-4634-A3CB-31C59BB1EA0C}" srcOrd="0" destOrd="0" presId="urn:microsoft.com/office/officeart/2005/8/layout/hierarchy3"/>
    <dgm:cxn modelId="{B1C6359F-5FD1-4B06-8FFD-6E361574A131}" type="presParOf" srcId="{1A020185-90EC-4A9F-B7D2-D78E338FF335}" destId="{FE1C667B-4B74-4494-AADC-CF59831FFA4F}" srcOrd="1" destOrd="0" presId="urn:microsoft.com/office/officeart/2005/8/layout/hierarchy3"/>
    <dgm:cxn modelId="{ABB6168B-173D-4A4E-B6FC-E7653F8D59D0}" type="presParOf" srcId="{E1FE007D-0BD9-4C78-995F-6925BB108D06}" destId="{B064CCA0-1EE6-454C-AAD1-C2ABE271CA40}" srcOrd="1" destOrd="0" presId="urn:microsoft.com/office/officeart/2005/8/layout/hierarchy3"/>
    <dgm:cxn modelId="{13AC53FC-C79C-44E6-A0A9-A4AEBFFE1AEF}" type="presParOf" srcId="{B064CCA0-1EE6-454C-AAD1-C2ABE271CA40}" destId="{A0CEA69C-7B80-4729-82CE-B58902F4E357}" srcOrd="0" destOrd="0" presId="urn:microsoft.com/office/officeart/2005/8/layout/hierarchy3"/>
    <dgm:cxn modelId="{D3F3174B-389A-48B8-BFB0-B8BA01DAB7A5}" type="presParOf" srcId="{B064CCA0-1EE6-454C-AAD1-C2ABE271CA40}" destId="{62B11162-F7C9-4EDE-B5FE-51DAE7DBF3FE}" srcOrd="1" destOrd="0" presId="urn:microsoft.com/office/officeart/2005/8/layout/hierarchy3"/>
    <dgm:cxn modelId="{952DE8D1-B565-47D2-B266-7E9DCEF5136D}" type="presParOf" srcId="{B064CCA0-1EE6-454C-AAD1-C2ABE271CA40}" destId="{EC4A9F07-029C-4324-8476-F97381606D22}" srcOrd="2" destOrd="0" presId="urn:microsoft.com/office/officeart/2005/8/layout/hierarchy3"/>
    <dgm:cxn modelId="{483D6938-050B-443B-B9EE-239443831D13}" type="presParOf" srcId="{B064CCA0-1EE6-454C-AAD1-C2ABE271CA40}" destId="{86BC1C27-DA92-48DF-9D0A-CBFCB742AB94}" srcOrd="3" destOrd="0" presId="urn:microsoft.com/office/officeart/2005/8/layout/hierarchy3"/>
    <dgm:cxn modelId="{74A0F226-8350-42A2-97AA-A8592DC7CBC9}" type="presParOf" srcId="{7FE0EA0B-EEE2-42D3-BC48-A52691B0FC85}" destId="{802C6BE4-C508-4EE2-8712-237FDEE300DD}" srcOrd="1" destOrd="0" presId="urn:microsoft.com/office/officeart/2005/8/layout/hierarchy3"/>
    <dgm:cxn modelId="{E5FE5D60-F3DA-4097-ACB4-C867C7CD4559}" type="presParOf" srcId="{802C6BE4-C508-4EE2-8712-237FDEE300DD}" destId="{BA57ABE3-66D7-4FA1-AF63-352C2828716F}" srcOrd="0" destOrd="0" presId="urn:microsoft.com/office/officeart/2005/8/layout/hierarchy3"/>
    <dgm:cxn modelId="{10BC96ED-B896-4933-81B0-097DE94D2D1C}" type="presParOf" srcId="{BA57ABE3-66D7-4FA1-AF63-352C2828716F}" destId="{BB0CBB15-FC80-433E-B587-D0AF65E99770}" srcOrd="0" destOrd="0" presId="urn:microsoft.com/office/officeart/2005/8/layout/hierarchy3"/>
    <dgm:cxn modelId="{98D9B115-CCEF-4D20-A94F-16325EE84917}" type="presParOf" srcId="{BA57ABE3-66D7-4FA1-AF63-352C2828716F}" destId="{D02F4346-D774-412C-A054-9880779A4106}" srcOrd="1" destOrd="0" presId="urn:microsoft.com/office/officeart/2005/8/layout/hierarchy3"/>
    <dgm:cxn modelId="{93D0C296-52FA-464F-9779-FFCE50FDCD15}" type="presParOf" srcId="{802C6BE4-C508-4EE2-8712-237FDEE300DD}" destId="{FC69125D-0A31-40E5-B497-C0C17F417EB5}" srcOrd="1" destOrd="0" presId="urn:microsoft.com/office/officeart/2005/8/layout/hierarchy3"/>
    <dgm:cxn modelId="{06736D19-631B-4607-B7B7-F12942066F29}" type="presParOf" srcId="{FC69125D-0A31-40E5-B497-C0C17F417EB5}" destId="{324B3B07-5A04-4AE3-9143-BBBDEF3D7D2A}" srcOrd="0" destOrd="0" presId="urn:microsoft.com/office/officeart/2005/8/layout/hierarchy3"/>
    <dgm:cxn modelId="{8EA3A639-A657-4D25-B9FE-A08A3C1FA66B}" type="presParOf" srcId="{FC69125D-0A31-40E5-B497-C0C17F417EB5}" destId="{1FE0AC52-1FF4-413F-A13E-341779162F07}" srcOrd="1" destOrd="0" presId="urn:microsoft.com/office/officeart/2005/8/layout/hierarchy3"/>
    <dgm:cxn modelId="{FC510DD5-6175-4BA4-80F7-A540D752EAB1}" type="presParOf" srcId="{FC69125D-0A31-40E5-B497-C0C17F417EB5}" destId="{2A4434EA-3ABE-4E3D-8987-71AF5C7719B5}" srcOrd="2" destOrd="0" presId="urn:microsoft.com/office/officeart/2005/8/layout/hierarchy3"/>
    <dgm:cxn modelId="{AB7891BD-FE98-43CC-9272-C3815B1897A2}" type="presParOf" srcId="{FC69125D-0A31-40E5-B497-C0C17F417EB5}" destId="{2ABB49E5-5A1D-4DBB-88E4-50FEFDC8B95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14DDDF-6C2B-4992-AF6B-7C8FB05B8E92}">
      <dgm:prSet phldrT="[Text]"/>
      <dgm:spPr/>
      <dgm:t>
        <a:bodyPr/>
        <a:lstStyle/>
        <a:p>
          <a:r>
            <a:rPr lang="en-US" dirty="0" err="1" smtClean="0"/>
            <a:t>Terima</a:t>
          </a:r>
          <a:endParaRPr lang="en-US" dirty="0"/>
        </a:p>
      </dgm:t>
    </dgm:pt>
    <dgm:pt modelId="{9E0B759E-F6C5-4D29-A079-5DAAEAE27B31}" type="parTrans" cxnId="{3DE78817-C423-4D22-BEB0-263B7C184697}">
      <dgm:prSet/>
      <dgm:spPr/>
      <dgm:t>
        <a:bodyPr/>
        <a:lstStyle/>
        <a:p>
          <a:endParaRPr lang="en-US"/>
        </a:p>
      </dgm:t>
    </dgm:pt>
    <dgm:pt modelId="{D72F80F1-327C-4619-A8B2-E7878B84D1D3}" type="sibTrans" cxnId="{3DE78817-C423-4D22-BEB0-263B7C184697}">
      <dgm:prSet/>
      <dgm:spPr/>
      <dgm:t>
        <a:bodyPr/>
        <a:lstStyle/>
        <a:p>
          <a:endParaRPr lang="en-US"/>
        </a:p>
      </dgm:t>
    </dgm:pt>
    <dgm:pt modelId="{30646B98-57B4-4007-B0DE-A9C69E8EF8B4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FD2AEF0B-9644-4FB5-8C52-28A6CA08C876}" type="parTrans" cxnId="{9C968C3B-917D-4256-BDD0-0B8CBFDE14CA}">
      <dgm:prSet/>
      <dgm:spPr/>
      <dgm:t>
        <a:bodyPr/>
        <a:lstStyle/>
        <a:p>
          <a:endParaRPr lang="en-US"/>
        </a:p>
      </dgm:t>
    </dgm:pt>
    <dgm:pt modelId="{0EBD6095-32E8-48CC-9A02-CE3A41DED5A7}" type="sibTrans" cxnId="{9C968C3B-917D-4256-BDD0-0B8CBFDE14CA}">
      <dgm:prSet/>
      <dgm:spPr/>
      <dgm:t>
        <a:bodyPr/>
        <a:lstStyle/>
        <a:p>
          <a:endParaRPr lang="en-US"/>
        </a:p>
      </dgm:t>
    </dgm:pt>
    <dgm:pt modelId="{D9BD66B0-C74B-4A52-A349-6822C84624C9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070448EE-85B0-41DF-8B32-A5F666D9CF80}" type="parTrans" cxnId="{C60BA44D-7C3D-4FB1-9C7C-811B828D82C0}">
      <dgm:prSet/>
      <dgm:spPr/>
      <dgm:t>
        <a:bodyPr/>
        <a:lstStyle/>
        <a:p>
          <a:endParaRPr lang="en-US"/>
        </a:p>
      </dgm:t>
    </dgm:pt>
    <dgm:pt modelId="{07B1F2F5-09A4-41C4-BB32-FDDA34D0C318}" type="sibTrans" cxnId="{C60BA44D-7C3D-4FB1-9C7C-811B828D82C0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FE007D-0BD9-4C78-995F-6925BB108D06}" type="pres">
      <dgm:prSet presAssocID="{4414DDDF-6C2B-4992-AF6B-7C8FB05B8E92}" presName="root" presStyleCnt="0"/>
      <dgm:spPr/>
    </dgm:pt>
    <dgm:pt modelId="{1A020185-90EC-4A9F-B7D2-D78E338FF335}" type="pres">
      <dgm:prSet presAssocID="{4414DDDF-6C2B-4992-AF6B-7C8FB05B8E92}" presName="rootComposite" presStyleCnt="0"/>
      <dgm:spPr/>
    </dgm:pt>
    <dgm:pt modelId="{D1D1EF0D-052C-4634-A3CB-31C59BB1EA0C}" type="pres">
      <dgm:prSet presAssocID="{4414DDDF-6C2B-4992-AF6B-7C8FB05B8E92}" presName="rootText" presStyleLbl="node1" presStyleIdx="0" presStyleCnt="1"/>
      <dgm:spPr/>
      <dgm:t>
        <a:bodyPr/>
        <a:lstStyle/>
        <a:p>
          <a:endParaRPr lang="en-US"/>
        </a:p>
      </dgm:t>
    </dgm:pt>
    <dgm:pt modelId="{FE1C667B-4B74-4494-AADC-CF59831FFA4F}" type="pres">
      <dgm:prSet presAssocID="{4414DDDF-6C2B-4992-AF6B-7C8FB05B8E92}" presName="rootConnector" presStyleLbl="node1" presStyleIdx="0" presStyleCnt="1"/>
      <dgm:spPr/>
      <dgm:t>
        <a:bodyPr/>
        <a:lstStyle/>
        <a:p>
          <a:endParaRPr lang="en-US"/>
        </a:p>
      </dgm:t>
    </dgm:pt>
    <dgm:pt modelId="{B064CCA0-1EE6-454C-AAD1-C2ABE271CA40}" type="pres">
      <dgm:prSet presAssocID="{4414DDDF-6C2B-4992-AF6B-7C8FB05B8E92}" presName="childShape" presStyleCnt="0"/>
      <dgm:spPr/>
    </dgm:pt>
    <dgm:pt modelId="{A0CEA69C-7B80-4729-82CE-B58902F4E357}" type="pres">
      <dgm:prSet presAssocID="{FD2AEF0B-9644-4FB5-8C52-28A6CA08C876}" presName="Name13" presStyleLbl="parChTrans1D2" presStyleIdx="0" presStyleCnt="2"/>
      <dgm:spPr/>
      <dgm:t>
        <a:bodyPr/>
        <a:lstStyle/>
        <a:p>
          <a:endParaRPr lang="en-US"/>
        </a:p>
      </dgm:t>
    </dgm:pt>
    <dgm:pt modelId="{62B11162-F7C9-4EDE-B5FE-51DAE7DBF3FE}" type="pres">
      <dgm:prSet presAssocID="{30646B98-57B4-4007-B0DE-A9C69E8EF8B4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4A9F07-029C-4324-8476-F97381606D22}" type="pres">
      <dgm:prSet presAssocID="{070448EE-85B0-41DF-8B32-A5F666D9CF80}" presName="Name13" presStyleLbl="parChTrans1D2" presStyleIdx="1" presStyleCnt="2"/>
      <dgm:spPr/>
      <dgm:t>
        <a:bodyPr/>
        <a:lstStyle/>
        <a:p>
          <a:endParaRPr lang="en-US"/>
        </a:p>
      </dgm:t>
    </dgm:pt>
    <dgm:pt modelId="{86BC1C27-DA92-48DF-9D0A-CBFCB742AB94}" type="pres">
      <dgm:prSet presAssocID="{D9BD66B0-C74B-4A52-A349-6822C84624C9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810D1C-E600-498D-B0F5-037330BD9E57}" type="presOf" srcId="{D9BD66B0-C74B-4A52-A349-6822C84624C9}" destId="{86BC1C27-DA92-48DF-9D0A-CBFCB742AB94}" srcOrd="0" destOrd="0" presId="urn:microsoft.com/office/officeart/2005/8/layout/hierarchy3"/>
    <dgm:cxn modelId="{4CB9D8DD-FB3D-4668-97BE-0F7481561AD8}" type="presOf" srcId="{070448EE-85B0-41DF-8B32-A5F666D9CF80}" destId="{EC4A9F07-029C-4324-8476-F97381606D22}" srcOrd="0" destOrd="0" presId="urn:microsoft.com/office/officeart/2005/8/layout/hierarchy3"/>
    <dgm:cxn modelId="{27E9E952-2215-45E1-87C2-BB04E59D3D4F}" type="presOf" srcId="{FD2AEF0B-9644-4FB5-8C52-28A6CA08C876}" destId="{A0CEA69C-7B80-4729-82CE-B58902F4E357}" srcOrd="0" destOrd="0" presId="urn:microsoft.com/office/officeart/2005/8/layout/hierarchy3"/>
    <dgm:cxn modelId="{C60BA44D-7C3D-4FB1-9C7C-811B828D82C0}" srcId="{4414DDDF-6C2B-4992-AF6B-7C8FB05B8E92}" destId="{D9BD66B0-C74B-4A52-A349-6822C84624C9}" srcOrd="1" destOrd="0" parTransId="{070448EE-85B0-41DF-8B32-A5F666D9CF80}" sibTransId="{07B1F2F5-09A4-41C4-BB32-FDDA34D0C318}"/>
    <dgm:cxn modelId="{3DE78817-C423-4D22-BEB0-263B7C184697}" srcId="{FCB14AAA-9426-4C06-B89D-1B5F78C7DB94}" destId="{4414DDDF-6C2B-4992-AF6B-7C8FB05B8E92}" srcOrd="0" destOrd="0" parTransId="{9E0B759E-F6C5-4D29-A079-5DAAEAE27B31}" sibTransId="{D72F80F1-327C-4619-A8B2-E7878B84D1D3}"/>
    <dgm:cxn modelId="{B731A5A2-269E-4AD2-82A5-394CD2D8401F}" type="presOf" srcId="{4414DDDF-6C2B-4992-AF6B-7C8FB05B8E92}" destId="{D1D1EF0D-052C-4634-A3CB-31C59BB1EA0C}" srcOrd="0" destOrd="0" presId="urn:microsoft.com/office/officeart/2005/8/layout/hierarchy3"/>
    <dgm:cxn modelId="{B66880A2-B7DE-4796-A118-F5E793BE5072}" type="presOf" srcId="{FCB14AAA-9426-4C06-B89D-1B5F78C7DB94}" destId="{7FE0EA0B-EEE2-42D3-BC48-A52691B0FC85}" srcOrd="0" destOrd="0" presId="urn:microsoft.com/office/officeart/2005/8/layout/hierarchy3"/>
    <dgm:cxn modelId="{91A769AA-5AE4-4E60-B338-F10C84DFC74B}" type="presOf" srcId="{30646B98-57B4-4007-B0DE-A9C69E8EF8B4}" destId="{62B11162-F7C9-4EDE-B5FE-51DAE7DBF3FE}" srcOrd="0" destOrd="0" presId="urn:microsoft.com/office/officeart/2005/8/layout/hierarchy3"/>
    <dgm:cxn modelId="{D76770CC-DCF8-4301-9862-15759961CD92}" type="presOf" srcId="{4414DDDF-6C2B-4992-AF6B-7C8FB05B8E92}" destId="{FE1C667B-4B74-4494-AADC-CF59831FFA4F}" srcOrd="1" destOrd="0" presId="urn:microsoft.com/office/officeart/2005/8/layout/hierarchy3"/>
    <dgm:cxn modelId="{9C968C3B-917D-4256-BDD0-0B8CBFDE14CA}" srcId="{4414DDDF-6C2B-4992-AF6B-7C8FB05B8E92}" destId="{30646B98-57B4-4007-B0DE-A9C69E8EF8B4}" srcOrd="0" destOrd="0" parTransId="{FD2AEF0B-9644-4FB5-8C52-28A6CA08C876}" sibTransId="{0EBD6095-32E8-48CC-9A02-CE3A41DED5A7}"/>
    <dgm:cxn modelId="{4F1E2A44-BEBD-469A-B06C-6A4AA0973D51}" type="presParOf" srcId="{7FE0EA0B-EEE2-42D3-BC48-A52691B0FC85}" destId="{E1FE007D-0BD9-4C78-995F-6925BB108D06}" srcOrd="0" destOrd="0" presId="urn:microsoft.com/office/officeart/2005/8/layout/hierarchy3"/>
    <dgm:cxn modelId="{122A0E20-B238-44B9-AB2E-E3B003862B60}" type="presParOf" srcId="{E1FE007D-0BD9-4C78-995F-6925BB108D06}" destId="{1A020185-90EC-4A9F-B7D2-D78E338FF335}" srcOrd="0" destOrd="0" presId="urn:microsoft.com/office/officeart/2005/8/layout/hierarchy3"/>
    <dgm:cxn modelId="{3438AC64-DC91-46FA-849E-E2288435E1EB}" type="presParOf" srcId="{1A020185-90EC-4A9F-B7D2-D78E338FF335}" destId="{D1D1EF0D-052C-4634-A3CB-31C59BB1EA0C}" srcOrd="0" destOrd="0" presId="urn:microsoft.com/office/officeart/2005/8/layout/hierarchy3"/>
    <dgm:cxn modelId="{35830A72-D824-4DDF-A9E8-41BB08B9A60E}" type="presParOf" srcId="{1A020185-90EC-4A9F-B7D2-D78E338FF335}" destId="{FE1C667B-4B74-4494-AADC-CF59831FFA4F}" srcOrd="1" destOrd="0" presId="urn:microsoft.com/office/officeart/2005/8/layout/hierarchy3"/>
    <dgm:cxn modelId="{3BE0EA0A-1861-4D11-BBB1-60B18BC4CE08}" type="presParOf" srcId="{E1FE007D-0BD9-4C78-995F-6925BB108D06}" destId="{B064CCA0-1EE6-454C-AAD1-C2ABE271CA40}" srcOrd="1" destOrd="0" presId="urn:microsoft.com/office/officeart/2005/8/layout/hierarchy3"/>
    <dgm:cxn modelId="{416E42EB-A078-4D64-A031-8E97C6F4AD97}" type="presParOf" srcId="{B064CCA0-1EE6-454C-AAD1-C2ABE271CA40}" destId="{A0CEA69C-7B80-4729-82CE-B58902F4E357}" srcOrd="0" destOrd="0" presId="urn:microsoft.com/office/officeart/2005/8/layout/hierarchy3"/>
    <dgm:cxn modelId="{20422705-E6AB-4469-9E56-911D5BAF986F}" type="presParOf" srcId="{B064CCA0-1EE6-454C-AAD1-C2ABE271CA40}" destId="{62B11162-F7C9-4EDE-B5FE-51DAE7DBF3FE}" srcOrd="1" destOrd="0" presId="urn:microsoft.com/office/officeart/2005/8/layout/hierarchy3"/>
    <dgm:cxn modelId="{37D1F380-C756-4C51-A6E1-7B9EDA2D1079}" type="presParOf" srcId="{B064CCA0-1EE6-454C-AAD1-C2ABE271CA40}" destId="{EC4A9F07-029C-4324-8476-F97381606D22}" srcOrd="2" destOrd="0" presId="urn:microsoft.com/office/officeart/2005/8/layout/hierarchy3"/>
    <dgm:cxn modelId="{5EC17992-4F5B-4A70-A98B-75AB486B2681}" type="presParOf" srcId="{B064CCA0-1EE6-454C-AAD1-C2ABE271CA40}" destId="{86BC1C27-DA92-48DF-9D0A-CBFCB742AB9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14DDDF-6C2B-4992-AF6B-7C8FB05B8E92}">
      <dgm:prSet phldrT="[Text]"/>
      <dgm:spPr/>
      <dgm:t>
        <a:bodyPr/>
        <a:lstStyle/>
        <a:p>
          <a:r>
            <a:rPr lang="en-US" dirty="0" err="1" smtClean="0"/>
            <a:t>Terima</a:t>
          </a:r>
          <a:endParaRPr lang="en-US" dirty="0"/>
        </a:p>
      </dgm:t>
    </dgm:pt>
    <dgm:pt modelId="{9E0B759E-F6C5-4D29-A079-5DAAEAE27B31}" type="parTrans" cxnId="{3DE78817-C423-4D22-BEB0-263B7C184697}">
      <dgm:prSet/>
      <dgm:spPr/>
      <dgm:t>
        <a:bodyPr/>
        <a:lstStyle/>
        <a:p>
          <a:endParaRPr lang="en-US"/>
        </a:p>
      </dgm:t>
    </dgm:pt>
    <dgm:pt modelId="{D72F80F1-327C-4619-A8B2-E7878B84D1D3}" type="sibTrans" cxnId="{3DE78817-C423-4D22-BEB0-263B7C184697}">
      <dgm:prSet/>
      <dgm:spPr/>
      <dgm:t>
        <a:bodyPr/>
        <a:lstStyle/>
        <a:p>
          <a:endParaRPr lang="en-US"/>
        </a:p>
      </dgm:t>
    </dgm:pt>
    <dgm:pt modelId="{30646B98-57B4-4007-B0DE-A9C69E8EF8B4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FD2AEF0B-9644-4FB5-8C52-28A6CA08C876}" type="parTrans" cxnId="{9C968C3B-917D-4256-BDD0-0B8CBFDE14CA}">
      <dgm:prSet/>
      <dgm:spPr/>
      <dgm:t>
        <a:bodyPr/>
        <a:lstStyle/>
        <a:p>
          <a:endParaRPr lang="en-US"/>
        </a:p>
      </dgm:t>
    </dgm:pt>
    <dgm:pt modelId="{0EBD6095-32E8-48CC-9A02-CE3A41DED5A7}" type="sibTrans" cxnId="{9C968C3B-917D-4256-BDD0-0B8CBFDE14CA}">
      <dgm:prSet/>
      <dgm:spPr/>
      <dgm:t>
        <a:bodyPr/>
        <a:lstStyle/>
        <a:p>
          <a:endParaRPr lang="en-US"/>
        </a:p>
      </dgm:t>
    </dgm:pt>
    <dgm:pt modelId="{D9BD66B0-C74B-4A52-A349-6822C84624C9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070448EE-85B0-41DF-8B32-A5F666D9CF80}" type="parTrans" cxnId="{C60BA44D-7C3D-4FB1-9C7C-811B828D82C0}">
      <dgm:prSet/>
      <dgm:spPr/>
      <dgm:t>
        <a:bodyPr/>
        <a:lstStyle/>
        <a:p>
          <a:endParaRPr lang="en-US"/>
        </a:p>
      </dgm:t>
    </dgm:pt>
    <dgm:pt modelId="{07B1F2F5-09A4-41C4-BB32-FDDA34D0C318}" type="sibTrans" cxnId="{C60BA44D-7C3D-4FB1-9C7C-811B828D82C0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FE007D-0BD9-4C78-995F-6925BB108D06}" type="pres">
      <dgm:prSet presAssocID="{4414DDDF-6C2B-4992-AF6B-7C8FB05B8E92}" presName="root" presStyleCnt="0"/>
      <dgm:spPr/>
    </dgm:pt>
    <dgm:pt modelId="{1A020185-90EC-4A9F-B7D2-D78E338FF335}" type="pres">
      <dgm:prSet presAssocID="{4414DDDF-6C2B-4992-AF6B-7C8FB05B8E92}" presName="rootComposite" presStyleCnt="0"/>
      <dgm:spPr/>
    </dgm:pt>
    <dgm:pt modelId="{D1D1EF0D-052C-4634-A3CB-31C59BB1EA0C}" type="pres">
      <dgm:prSet presAssocID="{4414DDDF-6C2B-4992-AF6B-7C8FB05B8E92}" presName="rootText" presStyleLbl="node1" presStyleIdx="0" presStyleCnt="1"/>
      <dgm:spPr/>
      <dgm:t>
        <a:bodyPr/>
        <a:lstStyle/>
        <a:p>
          <a:endParaRPr lang="en-US"/>
        </a:p>
      </dgm:t>
    </dgm:pt>
    <dgm:pt modelId="{FE1C667B-4B74-4494-AADC-CF59831FFA4F}" type="pres">
      <dgm:prSet presAssocID="{4414DDDF-6C2B-4992-AF6B-7C8FB05B8E92}" presName="rootConnector" presStyleLbl="node1" presStyleIdx="0" presStyleCnt="1"/>
      <dgm:spPr/>
      <dgm:t>
        <a:bodyPr/>
        <a:lstStyle/>
        <a:p>
          <a:endParaRPr lang="en-US"/>
        </a:p>
      </dgm:t>
    </dgm:pt>
    <dgm:pt modelId="{B064CCA0-1EE6-454C-AAD1-C2ABE271CA40}" type="pres">
      <dgm:prSet presAssocID="{4414DDDF-6C2B-4992-AF6B-7C8FB05B8E92}" presName="childShape" presStyleCnt="0"/>
      <dgm:spPr/>
    </dgm:pt>
    <dgm:pt modelId="{A0CEA69C-7B80-4729-82CE-B58902F4E357}" type="pres">
      <dgm:prSet presAssocID="{FD2AEF0B-9644-4FB5-8C52-28A6CA08C876}" presName="Name13" presStyleLbl="parChTrans1D2" presStyleIdx="0" presStyleCnt="2"/>
      <dgm:spPr/>
      <dgm:t>
        <a:bodyPr/>
        <a:lstStyle/>
        <a:p>
          <a:endParaRPr lang="en-US"/>
        </a:p>
      </dgm:t>
    </dgm:pt>
    <dgm:pt modelId="{62B11162-F7C9-4EDE-B5FE-51DAE7DBF3FE}" type="pres">
      <dgm:prSet presAssocID="{30646B98-57B4-4007-B0DE-A9C69E8EF8B4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4A9F07-029C-4324-8476-F97381606D22}" type="pres">
      <dgm:prSet presAssocID="{070448EE-85B0-41DF-8B32-A5F666D9CF80}" presName="Name13" presStyleLbl="parChTrans1D2" presStyleIdx="1" presStyleCnt="2"/>
      <dgm:spPr/>
      <dgm:t>
        <a:bodyPr/>
        <a:lstStyle/>
        <a:p>
          <a:endParaRPr lang="en-US"/>
        </a:p>
      </dgm:t>
    </dgm:pt>
    <dgm:pt modelId="{86BC1C27-DA92-48DF-9D0A-CBFCB742AB94}" type="pres">
      <dgm:prSet presAssocID="{D9BD66B0-C74B-4A52-A349-6822C84624C9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182AD9-21AE-4C7A-B457-7AEF46BDDAEA}" type="presOf" srcId="{FD2AEF0B-9644-4FB5-8C52-28A6CA08C876}" destId="{A0CEA69C-7B80-4729-82CE-B58902F4E357}" srcOrd="0" destOrd="0" presId="urn:microsoft.com/office/officeart/2005/8/layout/hierarchy3"/>
    <dgm:cxn modelId="{773517BC-C54E-467A-AE57-644BBC147135}" type="presOf" srcId="{FCB14AAA-9426-4C06-B89D-1B5F78C7DB94}" destId="{7FE0EA0B-EEE2-42D3-BC48-A52691B0FC85}" srcOrd="0" destOrd="0" presId="urn:microsoft.com/office/officeart/2005/8/layout/hierarchy3"/>
    <dgm:cxn modelId="{C60BA44D-7C3D-4FB1-9C7C-811B828D82C0}" srcId="{4414DDDF-6C2B-4992-AF6B-7C8FB05B8E92}" destId="{D9BD66B0-C74B-4A52-A349-6822C84624C9}" srcOrd="1" destOrd="0" parTransId="{070448EE-85B0-41DF-8B32-A5F666D9CF80}" sibTransId="{07B1F2F5-09A4-41C4-BB32-FDDA34D0C318}"/>
    <dgm:cxn modelId="{0EEF49D6-18E6-4BFD-ADDF-C065DAE068FA}" type="presOf" srcId="{4414DDDF-6C2B-4992-AF6B-7C8FB05B8E92}" destId="{FE1C667B-4B74-4494-AADC-CF59831FFA4F}" srcOrd="1" destOrd="0" presId="urn:microsoft.com/office/officeart/2005/8/layout/hierarchy3"/>
    <dgm:cxn modelId="{3DE78817-C423-4D22-BEB0-263B7C184697}" srcId="{FCB14AAA-9426-4C06-B89D-1B5F78C7DB94}" destId="{4414DDDF-6C2B-4992-AF6B-7C8FB05B8E92}" srcOrd="0" destOrd="0" parTransId="{9E0B759E-F6C5-4D29-A079-5DAAEAE27B31}" sibTransId="{D72F80F1-327C-4619-A8B2-E7878B84D1D3}"/>
    <dgm:cxn modelId="{81C49ECC-8D0D-4EE3-8B28-B90121880215}" type="presOf" srcId="{4414DDDF-6C2B-4992-AF6B-7C8FB05B8E92}" destId="{D1D1EF0D-052C-4634-A3CB-31C59BB1EA0C}" srcOrd="0" destOrd="0" presId="urn:microsoft.com/office/officeart/2005/8/layout/hierarchy3"/>
    <dgm:cxn modelId="{E55AD79A-8AE7-4252-8021-A1105A1C1D84}" type="presOf" srcId="{30646B98-57B4-4007-B0DE-A9C69E8EF8B4}" destId="{62B11162-F7C9-4EDE-B5FE-51DAE7DBF3FE}" srcOrd="0" destOrd="0" presId="urn:microsoft.com/office/officeart/2005/8/layout/hierarchy3"/>
    <dgm:cxn modelId="{9C968C3B-917D-4256-BDD0-0B8CBFDE14CA}" srcId="{4414DDDF-6C2B-4992-AF6B-7C8FB05B8E92}" destId="{30646B98-57B4-4007-B0DE-A9C69E8EF8B4}" srcOrd="0" destOrd="0" parTransId="{FD2AEF0B-9644-4FB5-8C52-28A6CA08C876}" sibTransId="{0EBD6095-32E8-48CC-9A02-CE3A41DED5A7}"/>
    <dgm:cxn modelId="{7C9FE4A1-5940-4FB2-B499-58E3687A507E}" type="presOf" srcId="{070448EE-85B0-41DF-8B32-A5F666D9CF80}" destId="{EC4A9F07-029C-4324-8476-F97381606D22}" srcOrd="0" destOrd="0" presId="urn:microsoft.com/office/officeart/2005/8/layout/hierarchy3"/>
    <dgm:cxn modelId="{9CA4B951-B68F-456E-9E8F-DC401BB85233}" type="presOf" srcId="{D9BD66B0-C74B-4A52-A349-6822C84624C9}" destId="{86BC1C27-DA92-48DF-9D0A-CBFCB742AB94}" srcOrd="0" destOrd="0" presId="urn:microsoft.com/office/officeart/2005/8/layout/hierarchy3"/>
    <dgm:cxn modelId="{BCC8DF44-C2D2-4907-B6F1-0D9994E6BFF1}" type="presParOf" srcId="{7FE0EA0B-EEE2-42D3-BC48-A52691B0FC85}" destId="{E1FE007D-0BD9-4C78-995F-6925BB108D06}" srcOrd="0" destOrd="0" presId="urn:microsoft.com/office/officeart/2005/8/layout/hierarchy3"/>
    <dgm:cxn modelId="{755186AE-ABEC-4D41-9BB2-0AA89EFDD470}" type="presParOf" srcId="{E1FE007D-0BD9-4C78-995F-6925BB108D06}" destId="{1A020185-90EC-4A9F-B7D2-D78E338FF335}" srcOrd="0" destOrd="0" presId="urn:microsoft.com/office/officeart/2005/8/layout/hierarchy3"/>
    <dgm:cxn modelId="{90EC68C7-D51E-4B58-8871-E118274445E7}" type="presParOf" srcId="{1A020185-90EC-4A9F-B7D2-D78E338FF335}" destId="{D1D1EF0D-052C-4634-A3CB-31C59BB1EA0C}" srcOrd="0" destOrd="0" presId="urn:microsoft.com/office/officeart/2005/8/layout/hierarchy3"/>
    <dgm:cxn modelId="{EF3DAC2C-A108-42DC-8A7E-5076A24346F2}" type="presParOf" srcId="{1A020185-90EC-4A9F-B7D2-D78E338FF335}" destId="{FE1C667B-4B74-4494-AADC-CF59831FFA4F}" srcOrd="1" destOrd="0" presId="urn:microsoft.com/office/officeart/2005/8/layout/hierarchy3"/>
    <dgm:cxn modelId="{F1C5D0CF-2AEE-4C4F-BB95-DC43B3881714}" type="presParOf" srcId="{E1FE007D-0BD9-4C78-995F-6925BB108D06}" destId="{B064CCA0-1EE6-454C-AAD1-C2ABE271CA40}" srcOrd="1" destOrd="0" presId="urn:microsoft.com/office/officeart/2005/8/layout/hierarchy3"/>
    <dgm:cxn modelId="{729D992D-3CB0-401B-96A4-AEFE2045C501}" type="presParOf" srcId="{B064CCA0-1EE6-454C-AAD1-C2ABE271CA40}" destId="{A0CEA69C-7B80-4729-82CE-B58902F4E357}" srcOrd="0" destOrd="0" presId="urn:microsoft.com/office/officeart/2005/8/layout/hierarchy3"/>
    <dgm:cxn modelId="{2551D035-5C91-455D-8A11-18E3C1340F6E}" type="presParOf" srcId="{B064CCA0-1EE6-454C-AAD1-C2ABE271CA40}" destId="{62B11162-F7C9-4EDE-B5FE-51DAE7DBF3FE}" srcOrd="1" destOrd="0" presId="urn:microsoft.com/office/officeart/2005/8/layout/hierarchy3"/>
    <dgm:cxn modelId="{D8E3B615-35F8-40D1-A6D6-119EFE43687B}" type="presParOf" srcId="{B064CCA0-1EE6-454C-AAD1-C2ABE271CA40}" destId="{EC4A9F07-029C-4324-8476-F97381606D22}" srcOrd="2" destOrd="0" presId="urn:microsoft.com/office/officeart/2005/8/layout/hierarchy3"/>
    <dgm:cxn modelId="{B9CD38E6-2DE0-4C12-9E44-460989C7AAB6}" type="presParOf" srcId="{B064CCA0-1EE6-454C-AAD1-C2ABE271CA40}" destId="{86BC1C27-DA92-48DF-9D0A-CBFCB742AB9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14DDDF-6C2B-4992-AF6B-7C8FB05B8E92}">
      <dgm:prSet phldrT="[Text]"/>
      <dgm:spPr/>
      <dgm:t>
        <a:bodyPr/>
        <a:lstStyle/>
        <a:p>
          <a:r>
            <a:rPr lang="en-US" dirty="0" err="1" smtClean="0"/>
            <a:t>Terima</a:t>
          </a:r>
          <a:endParaRPr lang="en-US" dirty="0"/>
        </a:p>
      </dgm:t>
    </dgm:pt>
    <dgm:pt modelId="{9E0B759E-F6C5-4D29-A079-5DAAEAE27B31}" type="parTrans" cxnId="{3DE78817-C423-4D22-BEB0-263B7C184697}">
      <dgm:prSet/>
      <dgm:spPr/>
      <dgm:t>
        <a:bodyPr/>
        <a:lstStyle/>
        <a:p>
          <a:endParaRPr lang="en-US"/>
        </a:p>
      </dgm:t>
    </dgm:pt>
    <dgm:pt modelId="{D72F80F1-327C-4619-A8B2-E7878B84D1D3}" type="sibTrans" cxnId="{3DE78817-C423-4D22-BEB0-263B7C184697}">
      <dgm:prSet/>
      <dgm:spPr/>
      <dgm:t>
        <a:bodyPr/>
        <a:lstStyle/>
        <a:p>
          <a:endParaRPr lang="en-US"/>
        </a:p>
      </dgm:t>
    </dgm:pt>
    <dgm:pt modelId="{30646B98-57B4-4007-B0DE-A9C69E8EF8B4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FD2AEF0B-9644-4FB5-8C52-28A6CA08C876}" type="parTrans" cxnId="{9C968C3B-917D-4256-BDD0-0B8CBFDE14CA}">
      <dgm:prSet/>
      <dgm:spPr/>
      <dgm:t>
        <a:bodyPr/>
        <a:lstStyle/>
        <a:p>
          <a:endParaRPr lang="en-US"/>
        </a:p>
      </dgm:t>
    </dgm:pt>
    <dgm:pt modelId="{0EBD6095-32E8-48CC-9A02-CE3A41DED5A7}" type="sibTrans" cxnId="{9C968C3B-917D-4256-BDD0-0B8CBFDE14CA}">
      <dgm:prSet/>
      <dgm:spPr/>
      <dgm:t>
        <a:bodyPr/>
        <a:lstStyle/>
        <a:p>
          <a:endParaRPr lang="en-US"/>
        </a:p>
      </dgm:t>
    </dgm:pt>
    <dgm:pt modelId="{D9BD66B0-C74B-4A52-A349-6822C84624C9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070448EE-85B0-41DF-8B32-A5F666D9CF80}" type="parTrans" cxnId="{C60BA44D-7C3D-4FB1-9C7C-811B828D82C0}">
      <dgm:prSet/>
      <dgm:spPr/>
      <dgm:t>
        <a:bodyPr/>
        <a:lstStyle/>
        <a:p>
          <a:endParaRPr lang="en-US"/>
        </a:p>
      </dgm:t>
    </dgm:pt>
    <dgm:pt modelId="{07B1F2F5-09A4-41C4-BB32-FDDA34D0C318}" type="sibTrans" cxnId="{C60BA44D-7C3D-4FB1-9C7C-811B828D82C0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FE007D-0BD9-4C78-995F-6925BB108D06}" type="pres">
      <dgm:prSet presAssocID="{4414DDDF-6C2B-4992-AF6B-7C8FB05B8E92}" presName="root" presStyleCnt="0"/>
      <dgm:spPr/>
    </dgm:pt>
    <dgm:pt modelId="{1A020185-90EC-4A9F-B7D2-D78E338FF335}" type="pres">
      <dgm:prSet presAssocID="{4414DDDF-6C2B-4992-AF6B-7C8FB05B8E92}" presName="rootComposite" presStyleCnt="0"/>
      <dgm:spPr/>
    </dgm:pt>
    <dgm:pt modelId="{D1D1EF0D-052C-4634-A3CB-31C59BB1EA0C}" type="pres">
      <dgm:prSet presAssocID="{4414DDDF-6C2B-4992-AF6B-7C8FB05B8E92}" presName="rootText" presStyleLbl="node1" presStyleIdx="0" presStyleCnt="1"/>
      <dgm:spPr/>
      <dgm:t>
        <a:bodyPr/>
        <a:lstStyle/>
        <a:p>
          <a:endParaRPr lang="en-US"/>
        </a:p>
      </dgm:t>
    </dgm:pt>
    <dgm:pt modelId="{FE1C667B-4B74-4494-AADC-CF59831FFA4F}" type="pres">
      <dgm:prSet presAssocID="{4414DDDF-6C2B-4992-AF6B-7C8FB05B8E92}" presName="rootConnector" presStyleLbl="node1" presStyleIdx="0" presStyleCnt="1"/>
      <dgm:spPr/>
      <dgm:t>
        <a:bodyPr/>
        <a:lstStyle/>
        <a:p>
          <a:endParaRPr lang="en-US"/>
        </a:p>
      </dgm:t>
    </dgm:pt>
    <dgm:pt modelId="{B064CCA0-1EE6-454C-AAD1-C2ABE271CA40}" type="pres">
      <dgm:prSet presAssocID="{4414DDDF-6C2B-4992-AF6B-7C8FB05B8E92}" presName="childShape" presStyleCnt="0"/>
      <dgm:spPr/>
    </dgm:pt>
    <dgm:pt modelId="{A0CEA69C-7B80-4729-82CE-B58902F4E357}" type="pres">
      <dgm:prSet presAssocID="{FD2AEF0B-9644-4FB5-8C52-28A6CA08C876}" presName="Name13" presStyleLbl="parChTrans1D2" presStyleIdx="0" presStyleCnt="2"/>
      <dgm:spPr/>
      <dgm:t>
        <a:bodyPr/>
        <a:lstStyle/>
        <a:p>
          <a:endParaRPr lang="en-US"/>
        </a:p>
      </dgm:t>
    </dgm:pt>
    <dgm:pt modelId="{62B11162-F7C9-4EDE-B5FE-51DAE7DBF3FE}" type="pres">
      <dgm:prSet presAssocID="{30646B98-57B4-4007-B0DE-A9C69E8EF8B4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4A9F07-029C-4324-8476-F97381606D22}" type="pres">
      <dgm:prSet presAssocID="{070448EE-85B0-41DF-8B32-A5F666D9CF80}" presName="Name13" presStyleLbl="parChTrans1D2" presStyleIdx="1" presStyleCnt="2"/>
      <dgm:spPr/>
      <dgm:t>
        <a:bodyPr/>
        <a:lstStyle/>
        <a:p>
          <a:endParaRPr lang="en-US"/>
        </a:p>
      </dgm:t>
    </dgm:pt>
    <dgm:pt modelId="{86BC1C27-DA92-48DF-9D0A-CBFCB742AB94}" type="pres">
      <dgm:prSet presAssocID="{D9BD66B0-C74B-4A52-A349-6822C84624C9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9E2CC4-FB17-4547-8B21-A5FE2A291935}" type="presOf" srcId="{4414DDDF-6C2B-4992-AF6B-7C8FB05B8E92}" destId="{FE1C667B-4B74-4494-AADC-CF59831FFA4F}" srcOrd="1" destOrd="0" presId="urn:microsoft.com/office/officeart/2005/8/layout/hierarchy3"/>
    <dgm:cxn modelId="{700B8379-49CE-44F4-BA59-86FB8522626A}" type="presOf" srcId="{FD2AEF0B-9644-4FB5-8C52-28A6CA08C876}" destId="{A0CEA69C-7B80-4729-82CE-B58902F4E357}" srcOrd="0" destOrd="0" presId="urn:microsoft.com/office/officeart/2005/8/layout/hierarchy3"/>
    <dgm:cxn modelId="{075521CB-8DE3-4002-8616-C4DD821F4185}" type="presOf" srcId="{30646B98-57B4-4007-B0DE-A9C69E8EF8B4}" destId="{62B11162-F7C9-4EDE-B5FE-51DAE7DBF3FE}" srcOrd="0" destOrd="0" presId="urn:microsoft.com/office/officeart/2005/8/layout/hierarchy3"/>
    <dgm:cxn modelId="{C60BA44D-7C3D-4FB1-9C7C-811B828D82C0}" srcId="{4414DDDF-6C2B-4992-AF6B-7C8FB05B8E92}" destId="{D9BD66B0-C74B-4A52-A349-6822C84624C9}" srcOrd="1" destOrd="0" parTransId="{070448EE-85B0-41DF-8B32-A5F666D9CF80}" sibTransId="{07B1F2F5-09A4-41C4-BB32-FDDA34D0C318}"/>
    <dgm:cxn modelId="{1FE3917E-A19B-49B7-9DE5-D9D5751A5486}" type="presOf" srcId="{FCB14AAA-9426-4C06-B89D-1B5F78C7DB94}" destId="{7FE0EA0B-EEE2-42D3-BC48-A52691B0FC85}" srcOrd="0" destOrd="0" presId="urn:microsoft.com/office/officeart/2005/8/layout/hierarchy3"/>
    <dgm:cxn modelId="{3DE78817-C423-4D22-BEB0-263B7C184697}" srcId="{FCB14AAA-9426-4C06-B89D-1B5F78C7DB94}" destId="{4414DDDF-6C2B-4992-AF6B-7C8FB05B8E92}" srcOrd="0" destOrd="0" parTransId="{9E0B759E-F6C5-4D29-A079-5DAAEAE27B31}" sibTransId="{D72F80F1-327C-4619-A8B2-E7878B84D1D3}"/>
    <dgm:cxn modelId="{53B359D6-13CD-449A-AB6A-8ACD5A4FD1CA}" type="presOf" srcId="{4414DDDF-6C2B-4992-AF6B-7C8FB05B8E92}" destId="{D1D1EF0D-052C-4634-A3CB-31C59BB1EA0C}" srcOrd="0" destOrd="0" presId="urn:microsoft.com/office/officeart/2005/8/layout/hierarchy3"/>
    <dgm:cxn modelId="{B04879CC-992E-427B-A0BC-4F21766248FA}" type="presOf" srcId="{D9BD66B0-C74B-4A52-A349-6822C84624C9}" destId="{86BC1C27-DA92-48DF-9D0A-CBFCB742AB94}" srcOrd="0" destOrd="0" presId="urn:microsoft.com/office/officeart/2005/8/layout/hierarchy3"/>
    <dgm:cxn modelId="{9C968C3B-917D-4256-BDD0-0B8CBFDE14CA}" srcId="{4414DDDF-6C2B-4992-AF6B-7C8FB05B8E92}" destId="{30646B98-57B4-4007-B0DE-A9C69E8EF8B4}" srcOrd="0" destOrd="0" parTransId="{FD2AEF0B-9644-4FB5-8C52-28A6CA08C876}" sibTransId="{0EBD6095-32E8-48CC-9A02-CE3A41DED5A7}"/>
    <dgm:cxn modelId="{C75C3F96-F0E1-4907-8DB7-3E1A75F103A6}" type="presOf" srcId="{070448EE-85B0-41DF-8B32-A5F666D9CF80}" destId="{EC4A9F07-029C-4324-8476-F97381606D22}" srcOrd="0" destOrd="0" presId="urn:microsoft.com/office/officeart/2005/8/layout/hierarchy3"/>
    <dgm:cxn modelId="{2830CB69-1538-4ECE-B134-5A108091FABB}" type="presParOf" srcId="{7FE0EA0B-EEE2-42D3-BC48-A52691B0FC85}" destId="{E1FE007D-0BD9-4C78-995F-6925BB108D06}" srcOrd="0" destOrd="0" presId="urn:microsoft.com/office/officeart/2005/8/layout/hierarchy3"/>
    <dgm:cxn modelId="{ECED390B-05E4-4E5D-90EC-01B31ED903DB}" type="presParOf" srcId="{E1FE007D-0BD9-4C78-995F-6925BB108D06}" destId="{1A020185-90EC-4A9F-B7D2-D78E338FF335}" srcOrd="0" destOrd="0" presId="urn:microsoft.com/office/officeart/2005/8/layout/hierarchy3"/>
    <dgm:cxn modelId="{0833345E-9721-4019-B163-7D47906E501E}" type="presParOf" srcId="{1A020185-90EC-4A9F-B7D2-D78E338FF335}" destId="{D1D1EF0D-052C-4634-A3CB-31C59BB1EA0C}" srcOrd="0" destOrd="0" presId="urn:microsoft.com/office/officeart/2005/8/layout/hierarchy3"/>
    <dgm:cxn modelId="{1CEBF6CA-6667-4A4C-83E7-947D8AE75FA9}" type="presParOf" srcId="{1A020185-90EC-4A9F-B7D2-D78E338FF335}" destId="{FE1C667B-4B74-4494-AADC-CF59831FFA4F}" srcOrd="1" destOrd="0" presId="urn:microsoft.com/office/officeart/2005/8/layout/hierarchy3"/>
    <dgm:cxn modelId="{07682788-87AB-4499-B442-B4351DCF18A8}" type="presParOf" srcId="{E1FE007D-0BD9-4C78-995F-6925BB108D06}" destId="{B064CCA0-1EE6-454C-AAD1-C2ABE271CA40}" srcOrd="1" destOrd="0" presId="urn:microsoft.com/office/officeart/2005/8/layout/hierarchy3"/>
    <dgm:cxn modelId="{8231551D-675A-44C1-B2FB-F7A86DD65845}" type="presParOf" srcId="{B064CCA0-1EE6-454C-AAD1-C2ABE271CA40}" destId="{A0CEA69C-7B80-4729-82CE-B58902F4E357}" srcOrd="0" destOrd="0" presId="urn:microsoft.com/office/officeart/2005/8/layout/hierarchy3"/>
    <dgm:cxn modelId="{CB75540D-D39C-410A-88B2-9C793F1384AD}" type="presParOf" srcId="{B064CCA0-1EE6-454C-AAD1-C2ABE271CA40}" destId="{62B11162-F7C9-4EDE-B5FE-51DAE7DBF3FE}" srcOrd="1" destOrd="0" presId="urn:microsoft.com/office/officeart/2005/8/layout/hierarchy3"/>
    <dgm:cxn modelId="{EFF2DF54-096D-4672-B9C4-D8342C94E2D3}" type="presParOf" srcId="{B064CCA0-1EE6-454C-AAD1-C2ABE271CA40}" destId="{EC4A9F07-029C-4324-8476-F97381606D22}" srcOrd="2" destOrd="0" presId="urn:microsoft.com/office/officeart/2005/8/layout/hierarchy3"/>
    <dgm:cxn modelId="{2E70602E-5149-4C22-9C9C-E2065CB725FB}" type="presParOf" srcId="{B064CCA0-1EE6-454C-AAD1-C2ABE271CA40}" destId="{86BC1C27-DA92-48DF-9D0A-CBFCB742AB9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14DDDF-6C2B-4992-AF6B-7C8FB05B8E92}">
      <dgm:prSet phldrT="[Text]"/>
      <dgm:spPr/>
      <dgm:t>
        <a:bodyPr/>
        <a:lstStyle/>
        <a:p>
          <a:r>
            <a:rPr lang="en-US" dirty="0" err="1" smtClean="0"/>
            <a:t>Terima</a:t>
          </a:r>
          <a:endParaRPr lang="en-US" dirty="0"/>
        </a:p>
      </dgm:t>
    </dgm:pt>
    <dgm:pt modelId="{9E0B759E-F6C5-4D29-A079-5DAAEAE27B31}" type="parTrans" cxnId="{3DE78817-C423-4D22-BEB0-263B7C184697}">
      <dgm:prSet/>
      <dgm:spPr/>
      <dgm:t>
        <a:bodyPr/>
        <a:lstStyle/>
        <a:p>
          <a:endParaRPr lang="en-US"/>
        </a:p>
      </dgm:t>
    </dgm:pt>
    <dgm:pt modelId="{D72F80F1-327C-4619-A8B2-E7878B84D1D3}" type="sibTrans" cxnId="{3DE78817-C423-4D22-BEB0-263B7C184697}">
      <dgm:prSet/>
      <dgm:spPr/>
      <dgm:t>
        <a:bodyPr/>
        <a:lstStyle/>
        <a:p>
          <a:endParaRPr lang="en-US"/>
        </a:p>
      </dgm:t>
    </dgm:pt>
    <dgm:pt modelId="{30646B98-57B4-4007-B0DE-A9C69E8EF8B4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FD2AEF0B-9644-4FB5-8C52-28A6CA08C876}" type="parTrans" cxnId="{9C968C3B-917D-4256-BDD0-0B8CBFDE14CA}">
      <dgm:prSet/>
      <dgm:spPr/>
      <dgm:t>
        <a:bodyPr/>
        <a:lstStyle/>
        <a:p>
          <a:endParaRPr lang="en-US"/>
        </a:p>
      </dgm:t>
    </dgm:pt>
    <dgm:pt modelId="{0EBD6095-32E8-48CC-9A02-CE3A41DED5A7}" type="sibTrans" cxnId="{9C968C3B-917D-4256-BDD0-0B8CBFDE14CA}">
      <dgm:prSet/>
      <dgm:spPr/>
      <dgm:t>
        <a:bodyPr/>
        <a:lstStyle/>
        <a:p>
          <a:endParaRPr lang="en-US"/>
        </a:p>
      </dgm:t>
    </dgm:pt>
    <dgm:pt modelId="{D9BD66B0-C74B-4A52-A349-6822C84624C9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070448EE-85B0-41DF-8B32-A5F666D9CF80}" type="parTrans" cxnId="{C60BA44D-7C3D-4FB1-9C7C-811B828D82C0}">
      <dgm:prSet/>
      <dgm:spPr/>
      <dgm:t>
        <a:bodyPr/>
        <a:lstStyle/>
        <a:p>
          <a:endParaRPr lang="en-US"/>
        </a:p>
      </dgm:t>
    </dgm:pt>
    <dgm:pt modelId="{07B1F2F5-09A4-41C4-BB32-FDDA34D0C318}" type="sibTrans" cxnId="{C60BA44D-7C3D-4FB1-9C7C-811B828D82C0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FE007D-0BD9-4C78-995F-6925BB108D06}" type="pres">
      <dgm:prSet presAssocID="{4414DDDF-6C2B-4992-AF6B-7C8FB05B8E92}" presName="root" presStyleCnt="0"/>
      <dgm:spPr/>
    </dgm:pt>
    <dgm:pt modelId="{1A020185-90EC-4A9F-B7D2-D78E338FF335}" type="pres">
      <dgm:prSet presAssocID="{4414DDDF-6C2B-4992-AF6B-7C8FB05B8E92}" presName="rootComposite" presStyleCnt="0"/>
      <dgm:spPr/>
    </dgm:pt>
    <dgm:pt modelId="{D1D1EF0D-052C-4634-A3CB-31C59BB1EA0C}" type="pres">
      <dgm:prSet presAssocID="{4414DDDF-6C2B-4992-AF6B-7C8FB05B8E92}" presName="rootText" presStyleLbl="node1" presStyleIdx="0" presStyleCnt="1"/>
      <dgm:spPr/>
      <dgm:t>
        <a:bodyPr/>
        <a:lstStyle/>
        <a:p>
          <a:endParaRPr lang="en-US"/>
        </a:p>
      </dgm:t>
    </dgm:pt>
    <dgm:pt modelId="{FE1C667B-4B74-4494-AADC-CF59831FFA4F}" type="pres">
      <dgm:prSet presAssocID="{4414DDDF-6C2B-4992-AF6B-7C8FB05B8E92}" presName="rootConnector" presStyleLbl="node1" presStyleIdx="0" presStyleCnt="1"/>
      <dgm:spPr/>
      <dgm:t>
        <a:bodyPr/>
        <a:lstStyle/>
        <a:p>
          <a:endParaRPr lang="en-US"/>
        </a:p>
      </dgm:t>
    </dgm:pt>
    <dgm:pt modelId="{B064CCA0-1EE6-454C-AAD1-C2ABE271CA40}" type="pres">
      <dgm:prSet presAssocID="{4414DDDF-6C2B-4992-AF6B-7C8FB05B8E92}" presName="childShape" presStyleCnt="0"/>
      <dgm:spPr/>
    </dgm:pt>
    <dgm:pt modelId="{A0CEA69C-7B80-4729-82CE-B58902F4E357}" type="pres">
      <dgm:prSet presAssocID="{FD2AEF0B-9644-4FB5-8C52-28A6CA08C876}" presName="Name13" presStyleLbl="parChTrans1D2" presStyleIdx="0" presStyleCnt="2"/>
      <dgm:spPr/>
      <dgm:t>
        <a:bodyPr/>
        <a:lstStyle/>
        <a:p>
          <a:endParaRPr lang="en-US"/>
        </a:p>
      </dgm:t>
    </dgm:pt>
    <dgm:pt modelId="{62B11162-F7C9-4EDE-B5FE-51DAE7DBF3FE}" type="pres">
      <dgm:prSet presAssocID="{30646B98-57B4-4007-B0DE-A9C69E8EF8B4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4A9F07-029C-4324-8476-F97381606D22}" type="pres">
      <dgm:prSet presAssocID="{070448EE-85B0-41DF-8B32-A5F666D9CF80}" presName="Name13" presStyleLbl="parChTrans1D2" presStyleIdx="1" presStyleCnt="2"/>
      <dgm:spPr/>
      <dgm:t>
        <a:bodyPr/>
        <a:lstStyle/>
        <a:p>
          <a:endParaRPr lang="en-US"/>
        </a:p>
      </dgm:t>
    </dgm:pt>
    <dgm:pt modelId="{86BC1C27-DA92-48DF-9D0A-CBFCB742AB94}" type="pres">
      <dgm:prSet presAssocID="{D9BD66B0-C74B-4A52-A349-6822C84624C9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62BDA3-AD82-4F34-97F0-6E1D8E052029}" type="presOf" srcId="{30646B98-57B4-4007-B0DE-A9C69E8EF8B4}" destId="{62B11162-F7C9-4EDE-B5FE-51DAE7DBF3FE}" srcOrd="0" destOrd="0" presId="urn:microsoft.com/office/officeart/2005/8/layout/hierarchy3"/>
    <dgm:cxn modelId="{03AC004E-EB48-4C13-A9FE-76DBFA60F86C}" type="presOf" srcId="{4414DDDF-6C2B-4992-AF6B-7C8FB05B8E92}" destId="{FE1C667B-4B74-4494-AADC-CF59831FFA4F}" srcOrd="1" destOrd="0" presId="urn:microsoft.com/office/officeart/2005/8/layout/hierarchy3"/>
    <dgm:cxn modelId="{C60BA44D-7C3D-4FB1-9C7C-811B828D82C0}" srcId="{4414DDDF-6C2B-4992-AF6B-7C8FB05B8E92}" destId="{D9BD66B0-C74B-4A52-A349-6822C84624C9}" srcOrd="1" destOrd="0" parTransId="{070448EE-85B0-41DF-8B32-A5F666D9CF80}" sibTransId="{07B1F2F5-09A4-41C4-BB32-FDDA34D0C318}"/>
    <dgm:cxn modelId="{05CEA861-228D-48F7-8B82-F13537F0BE8F}" type="presOf" srcId="{FD2AEF0B-9644-4FB5-8C52-28A6CA08C876}" destId="{A0CEA69C-7B80-4729-82CE-B58902F4E357}" srcOrd="0" destOrd="0" presId="urn:microsoft.com/office/officeart/2005/8/layout/hierarchy3"/>
    <dgm:cxn modelId="{60474199-3F30-44BD-8D96-7448C483D830}" type="presOf" srcId="{FCB14AAA-9426-4C06-B89D-1B5F78C7DB94}" destId="{7FE0EA0B-EEE2-42D3-BC48-A52691B0FC85}" srcOrd="0" destOrd="0" presId="urn:microsoft.com/office/officeart/2005/8/layout/hierarchy3"/>
    <dgm:cxn modelId="{3DE78817-C423-4D22-BEB0-263B7C184697}" srcId="{FCB14AAA-9426-4C06-B89D-1B5F78C7DB94}" destId="{4414DDDF-6C2B-4992-AF6B-7C8FB05B8E92}" srcOrd="0" destOrd="0" parTransId="{9E0B759E-F6C5-4D29-A079-5DAAEAE27B31}" sibTransId="{D72F80F1-327C-4619-A8B2-E7878B84D1D3}"/>
    <dgm:cxn modelId="{70A14E56-42B6-451B-998C-EA2E1037D748}" type="presOf" srcId="{4414DDDF-6C2B-4992-AF6B-7C8FB05B8E92}" destId="{D1D1EF0D-052C-4634-A3CB-31C59BB1EA0C}" srcOrd="0" destOrd="0" presId="urn:microsoft.com/office/officeart/2005/8/layout/hierarchy3"/>
    <dgm:cxn modelId="{BA16857F-6CE9-4A6B-AA3C-CA7173877545}" type="presOf" srcId="{D9BD66B0-C74B-4A52-A349-6822C84624C9}" destId="{86BC1C27-DA92-48DF-9D0A-CBFCB742AB94}" srcOrd="0" destOrd="0" presId="urn:microsoft.com/office/officeart/2005/8/layout/hierarchy3"/>
    <dgm:cxn modelId="{9C968C3B-917D-4256-BDD0-0B8CBFDE14CA}" srcId="{4414DDDF-6C2B-4992-AF6B-7C8FB05B8E92}" destId="{30646B98-57B4-4007-B0DE-A9C69E8EF8B4}" srcOrd="0" destOrd="0" parTransId="{FD2AEF0B-9644-4FB5-8C52-28A6CA08C876}" sibTransId="{0EBD6095-32E8-48CC-9A02-CE3A41DED5A7}"/>
    <dgm:cxn modelId="{E228AC96-8351-4CF2-AB16-994903BEB6F3}" type="presOf" srcId="{070448EE-85B0-41DF-8B32-A5F666D9CF80}" destId="{EC4A9F07-029C-4324-8476-F97381606D22}" srcOrd="0" destOrd="0" presId="urn:microsoft.com/office/officeart/2005/8/layout/hierarchy3"/>
    <dgm:cxn modelId="{7DA6BB6E-C53C-4512-A7C1-E1F12DD08452}" type="presParOf" srcId="{7FE0EA0B-EEE2-42D3-BC48-A52691B0FC85}" destId="{E1FE007D-0BD9-4C78-995F-6925BB108D06}" srcOrd="0" destOrd="0" presId="urn:microsoft.com/office/officeart/2005/8/layout/hierarchy3"/>
    <dgm:cxn modelId="{B235A61C-3029-439E-8C21-7D8AE5B6C8E7}" type="presParOf" srcId="{E1FE007D-0BD9-4C78-995F-6925BB108D06}" destId="{1A020185-90EC-4A9F-B7D2-D78E338FF335}" srcOrd="0" destOrd="0" presId="urn:microsoft.com/office/officeart/2005/8/layout/hierarchy3"/>
    <dgm:cxn modelId="{62801910-C600-42E2-93AE-AED4A6400417}" type="presParOf" srcId="{1A020185-90EC-4A9F-B7D2-D78E338FF335}" destId="{D1D1EF0D-052C-4634-A3CB-31C59BB1EA0C}" srcOrd="0" destOrd="0" presId="urn:microsoft.com/office/officeart/2005/8/layout/hierarchy3"/>
    <dgm:cxn modelId="{AFA76B16-1D92-4B65-A2A2-C3D6617F8D41}" type="presParOf" srcId="{1A020185-90EC-4A9F-B7D2-D78E338FF335}" destId="{FE1C667B-4B74-4494-AADC-CF59831FFA4F}" srcOrd="1" destOrd="0" presId="urn:microsoft.com/office/officeart/2005/8/layout/hierarchy3"/>
    <dgm:cxn modelId="{15357231-7BFE-44AA-AE7B-F9AC017ADE2A}" type="presParOf" srcId="{E1FE007D-0BD9-4C78-995F-6925BB108D06}" destId="{B064CCA0-1EE6-454C-AAD1-C2ABE271CA40}" srcOrd="1" destOrd="0" presId="urn:microsoft.com/office/officeart/2005/8/layout/hierarchy3"/>
    <dgm:cxn modelId="{1C79FEE7-1761-4656-BDA5-AD95DA9C7A10}" type="presParOf" srcId="{B064CCA0-1EE6-454C-AAD1-C2ABE271CA40}" destId="{A0CEA69C-7B80-4729-82CE-B58902F4E357}" srcOrd="0" destOrd="0" presId="urn:microsoft.com/office/officeart/2005/8/layout/hierarchy3"/>
    <dgm:cxn modelId="{86E5BD79-4DFE-405B-8A7B-F21CEF97CFC2}" type="presParOf" srcId="{B064CCA0-1EE6-454C-AAD1-C2ABE271CA40}" destId="{62B11162-F7C9-4EDE-B5FE-51DAE7DBF3FE}" srcOrd="1" destOrd="0" presId="urn:microsoft.com/office/officeart/2005/8/layout/hierarchy3"/>
    <dgm:cxn modelId="{7465CC1D-3299-4BA1-9ED6-EBE406ED010F}" type="presParOf" srcId="{B064CCA0-1EE6-454C-AAD1-C2ABE271CA40}" destId="{EC4A9F07-029C-4324-8476-F97381606D22}" srcOrd="2" destOrd="0" presId="urn:microsoft.com/office/officeart/2005/8/layout/hierarchy3"/>
    <dgm:cxn modelId="{4EFE9FFD-455D-4F53-BDDC-6A33CD10E2A0}" type="presParOf" srcId="{B064CCA0-1EE6-454C-AAD1-C2ABE271CA40}" destId="{86BC1C27-DA92-48DF-9D0A-CBFCB742AB9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14DDDF-6C2B-4992-AF6B-7C8FB05B8E92}">
      <dgm:prSet phldrT="[Text]"/>
      <dgm:spPr/>
      <dgm:t>
        <a:bodyPr/>
        <a:lstStyle/>
        <a:p>
          <a:r>
            <a:rPr lang="en-US" dirty="0" err="1" smtClean="0"/>
            <a:t>Terima</a:t>
          </a:r>
          <a:endParaRPr lang="en-US" dirty="0"/>
        </a:p>
      </dgm:t>
    </dgm:pt>
    <dgm:pt modelId="{9E0B759E-F6C5-4D29-A079-5DAAEAE27B31}" type="parTrans" cxnId="{3DE78817-C423-4D22-BEB0-263B7C184697}">
      <dgm:prSet/>
      <dgm:spPr/>
      <dgm:t>
        <a:bodyPr/>
        <a:lstStyle/>
        <a:p>
          <a:endParaRPr lang="en-US"/>
        </a:p>
      </dgm:t>
    </dgm:pt>
    <dgm:pt modelId="{D72F80F1-327C-4619-A8B2-E7878B84D1D3}" type="sibTrans" cxnId="{3DE78817-C423-4D22-BEB0-263B7C184697}">
      <dgm:prSet/>
      <dgm:spPr/>
      <dgm:t>
        <a:bodyPr/>
        <a:lstStyle/>
        <a:p>
          <a:endParaRPr lang="en-US"/>
        </a:p>
      </dgm:t>
    </dgm:pt>
    <dgm:pt modelId="{30646B98-57B4-4007-B0DE-A9C69E8EF8B4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FD2AEF0B-9644-4FB5-8C52-28A6CA08C876}" type="parTrans" cxnId="{9C968C3B-917D-4256-BDD0-0B8CBFDE14CA}">
      <dgm:prSet/>
      <dgm:spPr/>
      <dgm:t>
        <a:bodyPr/>
        <a:lstStyle/>
        <a:p>
          <a:endParaRPr lang="en-US"/>
        </a:p>
      </dgm:t>
    </dgm:pt>
    <dgm:pt modelId="{0EBD6095-32E8-48CC-9A02-CE3A41DED5A7}" type="sibTrans" cxnId="{9C968C3B-917D-4256-BDD0-0B8CBFDE14CA}">
      <dgm:prSet/>
      <dgm:spPr/>
      <dgm:t>
        <a:bodyPr/>
        <a:lstStyle/>
        <a:p>
          <a:endParaRPr lang="en-US"/>
        </a:p>
      </dgm:t>
    </dgm:pt>
    <dgm:pt modelId="{D9BD66B0-C74B-4A52-A349-6822C84624C9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070448EE-85B0-41DF-8B32-A5F666D9CF80}" type="parTrans" cxnId="{C60BA44D-7C3D-4FB1-9C7C-811B828D82C0}">
      <dgm:prSet/>
      <dgm:spPr/>
      <dgm:t>
        <a:bodyPr/>
        <a:lstStyle/>
        <a:p>
          <a:endParaRPr lang="en-US"/>
        </a:p>
      </dgm:t>
    </dgm:pt>
    <dgm:pt modelId="{07B1F2F5-09A4-41C4-BB32-FDDA34D0C318}" type="sibTrans" cxnId="{C60BA44D-7C3D-4FB1-9C7C-811B828D82C0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FE007D-0BD9-4C78-995F-6925BB108D06}" type="pres">
      <dgm:prSet presAssocID="{4414DDDF-6C2B-4992-AF6B-7C8FB05B8E92}" presName="root" presStyleCnt="0"/>
      <dgm:spPr/>
    </dgm:pt>
    <dgm:pt modelId="{1A020185-90EC-4A9F-B7D2-D78E338FF335}" type="pres">
      <dgm:prSet presAssocID="{4414DDDF-6C2B-4992-AF6B-7C8FB05B8E92}" presName="rootComposite" presStyleCnt="0"/>
      <dgm:spPr/>
    </dgm:pt>
    <dgm:pt modelId="{D1D1EF0D-052C-4634-A3CB-31C59BB1EA0C}" type="pres">
      <dgm:prSet presAssocID="{4414DDDF-6C2B-4992-AF6B-7C8FB05B8E92}" presName="rootText" presStyleLbl="node1" presStyleIdx="0" presStyleCnt="1"/>
      <dgm:spPr/>
      <dgm:t>
        <a:bodyPr/>
        <a:lstStyle/>
        <a:p>
          <a:endParaRPr lang="en-US"/>
        </a:p>
      </dgm:t>
    </dgm:pt>
    <dgm:pt modelId="{FE1C667B-4B74-4494-AADC-CF59831FFA4F}" type="pres">
      <dgm:prSet presAssocID="{4414DDDF-6C2B-4992-AF6B-7C8FB05B8E92}" presName="rootConnector" presStyleLbl="node1" presStyleIdx="0" presStyleCnt="1"/>
      <dgm:spPr/>
      <dgm:t>
        <a:bodyPr/>
        <a:lstStyle/>
        <a:p>
          <a:endParaRPr lang="en-US"/>
        </a:p>
      </dgm:t>
    </dgm:pt>
    <dgm:pt modelId="{B064CCA0-1EE6-454C-AAD1-C2ABE271CA40}" type="pres">
      <dgm:prSet presAssocID="{4414DDDF-6C2B-4992-AF6B-7C8FB05B8E92}" presName="childShape" presStyleCnt="0"/>
      <dgm:spPr/>
    </dgm:pt>
    <dgm:pt modelId="{A0CEA69C-7B80-4729-82CE-B58902F4E357}" type="pres">
      <dgm:prSet presAssocID="{FD2AEF0B-9644-4FB5-8C52-28A6CA08C876}" presName="Name13" presStyleLbl="parChTrans1D2" presStyleIdx="0" presStyleCnt="2"/>
      <dgm:spPr/>
      <dgm:t>
        <a:bodyPr/>
        <a:lstStyle/>
        <a:p>
          <a:endParaRPr lang="en-US"/>
        </a:p>
      </dgm:t>
    </dgm:pt>
    <dgm:pt modelId="{62B11162-F7C9-4EDE-B5FE-51DAE7DBF3FE}" type="pres">
      <dgm:prSet presAssocID="{30646B98-57B4-4007-B0DE-A9C69E8EF8B4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4A9F07-029C-4324-8476-F97381606D22}" type="pres">
      <dgm:prSet presAssocID="{070448EE-85B0-41DF-8B32-A5F666D9CF80}" presName="Name13" presStyleLbl="parChTrans1D2" presStyleIdx="1" presStyleCnt="2"/>
      <dgm:spPr/>
      <dgm:t>
        <a:bodyPr/>
        <a:lstStyle/>
        <a:p>
          <a:endParaRPr lang="en-US"/>
        </a:p>
      </dgm:t>
    </dgm:pt>
    <dgm:pt modelId="{86BC1C27-DA92-48DF-9D0A-CBFCB742AB94}" type="pres">
      <dgm:prSet presAssocID="{D9BD66B0-C74B-4A52-A349-6822C84624C9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BE5539-AE3E-41E2-812A-7DAF3232ED83}" type="presOf" srcId="{30646B98-57B4-4007-B0DE-A9C69E8EF8B4}" destId="{62B11162-F7C9-4EDE-B5FE-51DAE7DBF3FE}" srcOrd="0" destOrd="0" presId="urn:microsoft.com/office/officeart/2005/8/layout/hierarchy3"/>
    <dgm:cxn modelId="{373AD909-ED29-4BE0-B238-BE3FDF2A0BC2}" type="presOf" srcId="{4414DDDF-6C2B-4992-AF6B-7C8FB05B8E92}" destId="{FE1C667B-4B74-4494-AADC-CF59831FFA4F}" srcOrd="1" destOrd="0" presId="urn:microsoft.com/office/officeart/2005/8/layout/hierarchy3"/>
    <dgm:cxn modelId="{C60BA44D-7C3D-4FB1-9C7C-811B828D82C0}" srcId="{4414DDDF-6C2B-4992-AF6B-7C8FB05B8E92}" destId="{D9BD66B0-C74B-4A52-A349-6822C84624C9}" srcOrd="1" destOrd="0" parTransId="{070448EE-85B0-41DF-8B32-A5F666D9CF80}" sibTransId="{07B1F2F5-09A4-41C4-BB32-FDDA34D0C318}"/>
    <dgm:cxn modelId="{3DE78817-C423-4D22-BEB0-263B7C184697}" srcId="{FCB14AAA-9426-4C06-B89D-1B5F78C7DB94}" destId="{4414DDDF-6C2B-4992-AF6B-7C8FB05B8E92}" srcOrd="0" destOrd="0" parTransId="{9E0B759E-F6C5-4D29-A079-5DAAEAE27B31}" sibTransId="{D72F80F1-327C-4619-A8B2-E7878B84D1D3}"/>
    <dgm:cxn modelId="{D0C916BD-DDEA-48F8-BA57-0867017AB370}" type="presOf" srcId="{D9BD66B0-C74B-4A52-A349-6822C84624C9}" destId="{86BC1C27-DA92-48DF-9D0A-CBFCB742AB94}" srcOrd="0" destOrd="0" presId="urn:microsoft.com/office/officeart/2005/8/layout/hierarchy3"/>
    <dgm:cxn modelId="{3E745FA0-A6F7-42AD-8B5D-B4F095B37B4F}" type="presOf" srcId="{FD2AEF0B-9644-4FB5-8C52-28A6CA08C876}" destId="{A0CEA69C-7B80-4729-82CE-B58902F4E357}" srcOrd="0" destOrd="0" presId="urn:microsoft.com/office/officeart/2005/8/layout/hierarchy3"/>
    <dgm:cxn modelId="{F8BF7038-E91B-4081-A684-AD2A3759A841}" type="presOf" srcId="{070448EE-85B0-41DF-8B32-A5F666D9CF80}" destId="{EC4A9F07-029C-4324-8476-F97381606D22}" srcOrd="0" destOrd="0" presId="urn:microsoft.com/office/officeart/2005/8/layout/hierarchy3"/>
    <dgm:cxn modelId="{9C968C3B-917D-4256-BDD0-0B8CBFDE14CA}" srcId="{4414DDDF-6C2B-4992-AF6B-7C8FB05B8E92}" destId="{30646B98-57B4-4007-B0DE-A9C69E8EF8B4}" srcOrd="0" destOrd="0" parTransId="{FD2AEF0B-9644-4FB5-8C52-28A6CA08C876}" sibTransId="{0EBD6095-32E8-48CC-9A02-CE3A41DED5A7}"/>
    <dgm:cxn modelId="{7FEA1DAE-53D2-47A6-9675-546F81C88C63}" type="presOf" srcId="{FCB14AAA-9426-4C06-B89D-1B5F78C7DB94}" destId="{7FE0EA0B-EEE2-42D3-BC48-A52691B0FC85}" srcOrd="0" destOrd="0" presId="urn:microsoft.com/office/officeart/2005/8/layout/hierarchy3"/>
    <dgm:cxn modelId="{C317EF5C-72C6-4BA1-BFD3-AB126A663126}" type="presOf" srcId="{4414DDDF-6C2B-4992-AF6B-7C8FB05B8E92}" destId="{D1D1EF0D-052C-4634-A3CB-31C59BB1EA0C}" srcOrd="0" destOrd="0" presId="urn:microsoft.com/office/officeart/2005/8/layout/hierarchy3"/>
    <dgm:cxn modelId="{1A1BD8D6-F07A-4F09-BA64-314E5777B9F9}" type="presParOf" srcId="{7FE0EA0B-EEE2-42D3-BC48-A52691B0FC85}" destId="{E1FE007D-0BD9-4C78-995F-6925BB108D06}" srcOrd="0" destOrd="0" presId="urn:microsoft.com/office/officeart/2005/8/layout/hierarchy3"/>
    <dgm:cxn modelId="{B74FCC65-312B-40F0-ADEF-0273DDA08EC9}" type="presParOf" srcId="{E1FE007D-0BD9-4C78-995F-6925BB108D06}" destId="{1A020185-90EC-4A9F-B7D2-D78E338FF335}" srcOrd="0" destOrd="0" presId="urn:microsoft.com/office/officeart/2005/8/layout/hierarchy3"/>
    <dgm:cxn modelId="{F55EFA0F-BBA1-460A-AF3D-541F2FF7BE78}" type="presParOf" srcId="{1A020185-90EC-4A9F-B7D2-D78E338FF335}" destId="{D1D1EF0D-052C-4634-A3CB-31C59BB1EA0C}" srcOrd="0" destOrd="0" presId="urn:microsoft.com/office/officeart/2005/8/layout/hierarchy3"/>
    <dgm:cxn modelId="{61F4F273-3272-4EEF-89B6-DEF43CD365E0}" type="presParOf" srcId="{1A020185-90EC-4A9F-B7D2-D78E338FF335}" destId="{FE1C667B-4B74-4494-AADC-CF59831FFA4F}" srcOrd="1" destOrd="0" presId="urn:microsoft.com/office/officeart/2005/8/layout/hierarchy3"/>
    <dgm:cxn modelId="{F33415FA-AA71-462B-8979-E8A78A941FBD}" type="presParOf" srcId="{E1FE007D-0BD9-4C78-995F-6925BB108D06}" destId="{B064CCA0-1EE6-454C-AAD1-C2ABE271CA40}" srcOrd="1" destOrd="0" presId="urn:microsoft.com/office/officeart/2005/8/layout/hierarchy3"/>
    <dgm:cxn modelId="{BE0FEDB2-3191-4ED3-935F-6F51D8DB0A49}" type="presParOf" srcId="{B064CCA0-1EE6-454C-AAD1-C2ABE271CA40}" destId="{A0CEA69C-7B80-4729-82CE-B58902F4E357}" srcOrd="0" destOrd="0" presId="urn:microsoft.com/office/officeart/2005/8/layout/hierarchy3"/>
    <dgm:cxn modelId="{0A3450EC-32CF-4A26-852D-82ECCA54FF6B}" type="presParOf" srcId="{B064CCA0-1EE6-454C-AAD1-C2ABE271CA40}" destId="{62B11162-F7C9-4EDE-B5FE-51DAE7DBF3FE}" srcOrd="1" destOrd="0" presId="urn:microsoft.com/office/officeart/2005/8/layout/hierarchy3"/>
    <dgm:cxn modelId="{B9792B44-AFA1-4B94-9C7A-65E87ED762F2}" type="presParOf" srcId="{B064CCA0-1EE6-454C-AAD1-C2ABE271CA40}" destId="{EC4A9F07-029C-4324-8476-F97381606D22}" srcOrd="2" destOrd="0" presId="urn:microsoft.com/office/officeart/2005/8/layout/hierarchy3"/>
    <dgm:cxn modelId="{4BD5F9E5-C94A-4E80-980C-45038324491E}" type="presParOf" srcId="{B064CCA0-1EE6-454C-AAD1-C2ABE271CA40}" destId="{86BC1C27-DA92-48DF-9D0A-CBFCB742AB9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14DDDF-6C2B-4992-AF6B-7C8FB05B8E92}">
      <dgm:prSet phldrT="[Text]"/>
      <dgm:spPr/>
      <dgm:t>
        <a:bodyPr/>
        <a:lstStyle/>
        <a:p>
          <a:r>
            <a:rPr lang="en-US" dirty="0" err="1" smtClean="0"/>
            <a:t>Terima</a:t>
          </a:r>
          <a:endParaRPr lang="en-US" dirty="0"/>
        </a:p>
      </dgm:t>
    </dgm:pt>
    <dgm:pt modelId="{9E0B759E-F6C5-4D29-A079-5DAAEAE27B31}" type="parTrans" cxnId="{3DE78817-C423-4D22-BEB0-263B7C184697}">
      <dgm:prSet/>
      <dgm:spPr/>
      <dgm:t>
        <a:bodyPr/>
        <a:lstStyle/>
        <a:p>
          <a:endParaRPr lang="en-US"/>
        </a:p>
      </dgm:t>
    </dgm:pt>
    <dgm:pt modelId="{D72F80F1-327C-4619-A8B2-E7878B84D1D3}" type="sibTrans" cxnId="{3DE78817-C423-4D22-BEB0-263B7C184697}">
      <dgm:prSet/>
      <dgm:spPr/>
      <dgm:t>
        <a:bodyPr/>
        <a:lstStyle/>
        <a:p>
          <a:endParaRPr lang="en-US"/>
        </a:p>
      </dgm:t>
    </dgm:pt>
    <dgm:pt modelId="{30646B98-57B4-4007-B0DE-A9C69E8EF8B4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FD2AEF0B-9644-4FB5-8C52-28A6CA08C876}" type="parTrans" cxnId="{9C968C3B-917D-4256-BDD0-0B8CBFDE14CA}">
      <dgm:prSet/>
      <dgm:spPr/>
      <dgm:t>
        <a:bodyPr/>
        <a:lstStyle/>
        <a:p>
          <a:endParaRPr lang="en-US"/>
        </a:p>
      </dgm:t>
    </dgm:pt>
    <dgm:pt modelId="{0EBD6095-32E8-48CC-9A02-CE3A41DED5A7}" type="sibTrans" cxnId="{9C968C3B-917D-4256-BDD0-0B8CBFDE14CA}">
      <dgm:prSet/>
      <dgm:spPr/>
      <dgm:t>
        <a:bodyPr/>
        <a:lstStyle/>
        <a:p>
          <a:endParaRPr lang="en-US"/>
        </a:p>
      </dgm:t>
    </dgm:pt>
    <dgm:pt modelId="{D9BD66B0-C74B-4A52-A349-6822C84624C9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070448EE-85B0-41DF-8B32-A5F666D9CF80}" type="parTrans" cxnId="{C60BA44D-7C3D-4FB1-9C7C-811B828D82C0}">
      <dgm:prSet/>
      <dgm:spPr/>
      <dgm:t>
        <a:bodyPr/>
        <a:lstStyle/>
        <a:p>
          <a:endParaRPr lang="en-US"/>
        </a:p>
      </dgm:t>
    </dgm:pt>
    <dgm:pt modelId="{07B1F2F5-09A4-41C4-BB32-FDDA34D0C318}" type="sibTrans" cxnId="{C60BA44D-7C3D-4FB1-9C7C-811B828D82C0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FE007D-0BD9-4C78-995F-6925BB108D06}" type="pres">
      <dgm:prSet presAssocID="{4414DDDF-6C2B-4992-AF6B-7C8FB05B8E92}" presName="root" presStyleCnt="0"/>
      <dgm:spPr/>
    </dgm:pt>
    <dgm:pt modelId="{1A020185-90EC-4A9F-B7D2-D78E338FF335}" type="pres">
      <dgm:prSet presAssocID="{4414DDDF-6C2B-4992-AF6B-7C8FB05B8E92}" presName="rootComposite" presStyleCnt="0"/>
      <dgm:spPr/>
    </dgm:pt>
    <dgm:pt modelId="{D1D1EF0D-052C-4634-A3CB-31C59BB1EA0C}" type="pres">
      <dgm:prSet presAssocID="{4414DDDF-6C2B-4992-AF6B-7C8FB05B8E92}" presName="rootText" presStyleLbl="node1" presStyleIdx="0" presStyleCnt="1"/>
      <dgm:spPr/>
      <dgm:t>
        <a:bodyPr/>
        <a:lstStyle/>
        <a:p>
          <a:endParaRPr lang="en-US"/>
        </a:p>
      </dgm:t>
    </dgm:pt>
    <dgm:pt modelId="{FE1C667B-4B74-4494-AADC-CF59831FFA4F}" type="pres">
      <dgm:prSet presAssocID="{4414DDDF-6C2B-4992-AF6B-7C8FB05B8E92}" presName="rootConnector" presStyleLbl="node1" presStyleIdx="0" presStyleCnt="1"/>
      <dgm:spPr/>
      <dgm:t>
        <a:bodyPr/>
        <a:lstStyle/>
        <a:p>
          <a:endParaRPr lang="en-US"/>
        </a:p>
      </dgm:t>
    </dgm:pt>
    <dgm:pt modelId="{B064CCA0-1EE6-454C-AAD1-C2ABE271CA40}" type="pres">
      <dgm:prSet presAssocID="{4414DDDF-6C2B-4992-AF6B-7C8FB05B8E92}" presName="childShape" presStyleCnt="0"/>
      <dgm:spPr/>
    </dgm:pt>
    <dgm:pt modelId="{A0CEA69C-7B80-4729-82CE-B58902F4E357}" type="pres">
      <dgm:prSet presAssocID="{FD2AEF0B-9644-4FB5-8C52-28A6CA08C876}" presName="Name13" presStyleLbl="parChTrans1D2" presStyleIdx="0" presStyleCnt="2"/>
      <dgm:spPr/>
      <dgm:t>
        <a:bodyPr/>
        <a:lstStyle/>
        <a:p>
          <a:endParaRPr lang="en-US"/>
        </a:p>
      </dgm:t>
    </dgm:pt>
    <dgm:pt modelId="{62B11162-F7C9-4EDE-B5FE-51DAE7DBF3FE}" type="pres">
      <dgm:prSet presAssocID="{30646B98-57B4-4007-B0DE-A9C69E8EF8B4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4A9F07-029C-4324-8476-F97381606D22}" type="pres">
      <dgm:prSet presAssocID="{070448EE-85B0-41DF-8B32-A5F666D9CF80}" presName="Name13" presStyleLbl="parChTrans1D2" presStyleIdx="1" presStyleCnt="2"/>
      <dgm:spPr/>
      <dgm:t>
        <a:bodyPr/>
        <a:lstStyle/>
        <a:p>
          <a:endParaRPr lang="en-US"/>
        </a:p>
      </dgm:t>
    </dgm:pt>
    <dgm:pt modelId="{86BC1C27-DA92-48DF-9D0A-CBFCB742AB94}" type="pres">
      <dgm:prSet presAssocID="{D9BD66B0-C74B-4A52-A349-6822C84624C9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A4B2B6-D3EA-4DFA-829A-706AC0E93048}" type="presOf" srcId="{30646B98-57B4-4007-B0DE-A9C69E8EF8B4}" destId="{62B11162-F7C9-4EDE-B5FE-51DAE7DBF3FE}" srcOrd="0" destOrd="0" presId="urn:microsoft.com/office/officeart/2005/8/layout/hierarchy3"/>
    <dgm:cxn modelId="{C60BA44D-7C3D-4FB1-9C7C-811B828D82C0}" srcId="{4414DDDF-6C2B-4992-AF6B-7C8FB05B8E92}" destId="{D9BD66B0-C74B-4A52-A349-6822C84624C9}" srcOrd="1" destOrd="0" parTransId="{070448EE-85B0-41DF-8B32-A5F666D9CF80}" sibTransId="{07B1F2F5-09A4-41C4-BB32-FDDA34D0C318}"/>
    <dgm:cxn modelId="{E789FEE4-CAF3-4629-A5CF-C816C1350C30}" type="presOf" srcId="{070448EE-85B0-41DF-8B32-A5F666D9CF80}" destId="{EC4A9F07-029C-4324-8476-F97381606D22}" srcOrd="0" destOrd="0" presId="urn:microsoft.com/office/officeart/2005/8/layout/hierarchy3"/>
    <dgm:cxn modelId="{F7AFC3AC-C016-411F-A3FF-6116EA70D9E4}" type="presOf" srcId="{4414DDDF-6C2B-4992-AF6B-7C8FB05B8E92}" destId="{D1D1EF0D-052C-4634-A3CB-31C59BB1EA0C}" srcOrd="0" destOrd="0" presId="urn:microsoft.com/office/officeart/2005/8/layout/hierarchy3"/>
    <dgm:cxn modelId="{3DE78817-C423-4D22-BEB0-263B7C184697}" srcId="{FCB14AAA-9426-4C06-B89D-1B5F78C7DB94}" destId="{4414DDDF-6C2B-4992-AF6B-7C8FB05B8E92}" srcOrd="0" destOrd="0" parTransId="{9E0B759E-F6C5-4D29-A079-5DAAEAE27B31}" sibTransId="{D72F80F1-327C-4619-A8B2-E7878B84D1D3}"/>
    <dgm:cxn modelId="{8784E55D-D716-48CD-8A4E-615ABD987427}" type="presOf" srcId="{D9BD66B0-C74B-4A52-A349-6822C84624C9}" destId="{86BC1C27-DA92-48DF-9D0A-CBFCB742AB94}" srcOrd="0" destOrd="0" presId="urn:microsoft.com/office/officeart/2005/8/layout/hierarchy3"/>
    <dgm:cxn modelId="{E1463DA4-B35F-4884-9E12-83D4C0B770FC}" type="presOf" srcId="{4414DDDF-6C2B-4992-AF6B-7C8FB05B8E92}" destId="{FE1C667B-4B74-4494-AADC-CF59831FFA4F}" srcOrd="1" destOrd="0" presId="urn:microsoft.com/office/officeart/2005/8/layout/hierarchy3"/>
    <dgm:cxn modelId="{68A41D31-6269-4106-ADFD-91D4DC8C4DBA}" type="presOf" srcId="{FCB14AAA-9426-4C06-B89D-1B5F78C7DB94}" destId="{7FE0EA0B-EEE2-42D3-BC48-A52691B0FC85}" srcOrd="0" destOrd="0" presId="urn:microsoft.com/office/officeart/2005/8/layout/hierarchy3"/>
    <dgm:cxn modelId="{9C968C3B-917D-4256-BDD0-0B8CBFDE14CA}" srcId="{4414DDDF-6C2B-4992-AF6B-7C8FB05B8E92}" destId="{30646B98-57B4-4007-B0DE-A9C69E8EF8B4}" srcOrd="0" destOrd="0" parTransId="{FD2AEF0B-9644-4FB5-8C52-28A6CA08C876}" sibTransId="{0EBD6095-32E8-48CC-9A02-CE3A41DED5A7}"/>
    <dgm:cxn modelId="{5DB0F00A-8826-4612-9980-05A607B7F4C0}" type="presOf" srcId="{FD2AEF0B-9644-4FB5-8C52-28A6CA08C876}" destId="{A0CEA69C-7B80-4729-82CE-B58902F4E357}" srcOrd="0" destOrd="0" presId="urn:microsoft.com/office/officeart/2005/8/layout/hierarchy3"/>
    <dgm:cxn modelId="{6CA8E749-5C97-490B-8075-8B6B90EF124D}" type="presParOf" srcId="{7FE0EA0B-EEE2-42D3-BC48-A52691B0FC85}" destId="{E1FE007D-0BD9-4C78-995F-6925BB108D06}" srcOrd="0" destOrd="0" presId="urn:microsoft.com/office/officeart/2005/8/layout/hierarchy3"/>
    <dgm:cxn modelId="{426A065C-723C-4C9B-92B3-FF25CAE353E0}" type="presParOf" srcId="{E1FE007D-0BD9-4C78-995F-6925BB108D06}" destId="{1A020185-90EC-4A9F-B7D2-D78E338FF335}" srcOrd="0" destOrd="0" presId="urn:microsoft.com/office/officeart/2005/8/layout/hierarchy3"/>
    <dgm:cxn modelId="{B9B5CF7A-611C-46FA-97C0-CD209C295F69}" type="presParOf" srcId="{1A020185-90EC-4A9F-B7D2-D78E338FF335}" destId="{D1D1EF0D-052C-4634-A3CB-31C59BB1EA0C}" srcOrd="0" destOrd="0" presId="urn:microsoft.com/office/officeart/2005/8/layout/hierarchy3"/>
    <dgm:cxn modelId="{9E63B2AA-884C-4C52-92D7-CC9ED17C979B}" type="presParOf" srcId="{1A020185-90EC-4A9F-B7D2-D78E338FF335}" destId="{FE1C667B-4B74-4494-AADC-CF59831FFA4F}" srcOrd="1" destOrd="0" presId="urn:microsoft.com/office/officeart/2005/8/layout/hierarchy3"/>
    <dgm:cxn modelId="{8E9B7300-EBC4-41C2-822D-85DC70FC9D4F}" type="presParOf" srcId="{E1FE007D-0BD9-4C78-995F-6925BB108D06}" destId="{B064CCA0-1EE6-454C-AAD1-C2ABE271CA40}" srcOrd="1" destOrd="0" presId="urn:microsoft.com/office/officeart/2005/8/layout/hierarchy3"/>
    <dgm:cxn modelId="{CA146C25-8510-4D71-B07D-87B1DA806011}" type="presParOf" srcId="{B064CCA0-1EE6-454C-AAD1-C2ABE271CA40}" destId="{A0CEA69C-7B80-4729-82CE-B58902F4E357}" srcOrd="0" destOrd="0" presId="urn:microsoft.com/office/officeart/2005/8/layout/hierarchy3"/>
    <dgm:cxn modelId="{F112E8BF-0020-4EA3-8EEC-6F811C05F61B}" type="presParOf" srcId="{B064CCA0-1EE6-454C-AAD1-C2ABE271CA40}" destId="{62B11162-F7C9-4EDE-B5FE-51DAE7DBF3FE}" srcOrd="1" destOrd="0" presId="urn:microsoft.com/office/officeart/2005/8/layout/hierarchy3"/>
    <dgm:cxn modelId="{219159CE-533A-457E-ABFB-DF9FA056566F}" type="presParOf" srcId="{B064CCA0-1EE6-454C-AAD1-C2ABE271CA40}" destId="{EC4A9F07-029C-4324-8476-F97381606D22}" srcOrd="2" destOrd="0" presId="urn:microsoft.com/office/officeart/2005/8/layout/hierarchy3"/>
    <dgm:cxn modelId="{88686572-3976-46F0-83D2-A0FBD6E32E01}" type="presParOf" srcId="{B064CCA0-1EE6-454C-AAD1-C2ABE271CA40}" destId="{86BC1C27-DA92-48DF-9D0A-CBFCB742AB9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14DDDF-6C2B-4992-AF6B-7C8FB05B8E92}">
      <dgm:prSet phldrT="[Text]"/>
      <dgm:spPr/>
      <dgm:t>
        <a:bodyPr/>
        <a:lstStyle/>
        <a:p>
          <a:r>
            <a:rPr lang="en-US" dirty="0" err="1" smtClean="0"/>
            <a:t>Terima</a:t>
          </a:r>
          <a:endParaRPr lang="en-US" dirty="0"/>
        </a:p>
      </dgm:t>
    </dgm:pt>
    <dgm:pt modelId="{9E0B759E-F6C5-4D29-A079-5DAAEAE27B31}" type="parTrans" cxnId="{3DE78817-C423-4D22-BEB0-263B7C184697}">
      <dgm:prSet/>
      <dgm:spPr/>
      <dgm:t>
        <a:bodyPr/>
        <a:lstStyle/>
        <a:p>
          <a:endParaRPr lang="en-US"/>
        </a:p>
      </dgm:t>
    </dgm:pt>
    <dgm:pt modelId="{D72F80F1-327C-4619-A8B2-E7878B84D1D3}" type="sibTrans" cxnId="{3DE78817-C423-4D22-BEB0-263B7C184697}">
      <dgm:prSet/>
      <dgm:spPr/>
      <dgm:t>
        <a:bodyPr/>
        <a:lstStyle/>
        <a:p>
          <a:endParaRPr lang="en-US"/>
        </a:p>
      </dgm:t>
    </dgm:pt>
    <dgm:pt modelId="{30646B98-57B4-4007-B0DE-A9C69E8EF8B4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FD2AEF0B-9644-4FB5-8C52-28A6CA08C876}" type="parTrans" cxnId="{9C968C3B-917D-4256-BDD0-0B8CBFDE14CA}">
      <dgm:prSet/>
      <dgm:spPr/>
      <dgm:t>
        <a:bodyPr/>
        <a:lstStyle/>
        <a:p>
          <a:endParaRPr lang="en-US"/>
        </a:p>
      </dgm:t>
    </dgm:pt>
    <dgm:pt modelId="{0EBD6095-32E8-48CC-9A02-CE3A41DED5A7}" type="sibTrans" cxnId="{9C968C3B-917D-4256-BDD0-0B8CBFDE14CA}">
      <dgm:prSet/>
      <dgm:spPr/>
      <dgm:t>
        <a:bodyPr/>
        <a:lstStyle/>
        <a:p>
          <a:endParaRPr lang="en-US"/>
        </a:p>
      </dgm:t>
    </dgm:pt>
    <dgm:pt modelId="{D9BD66B0-C74B-4A52-A349-6822C84624C9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070448EE-85B0-41DF-8B32-A5F666D9CF80}" type="parTrans" cxnId="{C60BA44D-7C3D-4FB1-9C7C-811B828D82C0}">
      <dgm:prSet/>
      <dgm:spPr/>
      <dgm:t>
        <a:bodyPr/>
        <a:lstStyle/>
        <a:p>
          <a:endParaRPr lang="en-US"/>
        </a:p>
      </dgm:t>
    </dgm:pt>
    <dgm:pt modelId="{07B1F2F5-09A4-41C4-BB32-FDDA34D0C318}" type="sibTrans" cxnId="{C60BA44D-7C3D-4FB1-9C7C-811B828D82C0}">
      <dgm:prSet/>
      <dgm:spPr/>
      <dgm:t>
        <a:bodyPr/>
        <a:lstStyle/>
        <a:p>
          <a:endParaRPr lang="en-US"/>
        </a:p>
      </dgm:t>
    </dgm:pt>
    <dgm:pt modelId="{411A456F-7534-4861-A8ED-10AD7D70FB05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err="1" smtClean="0"/>
            <a:t>Tolak</a:t>
          </a:r>
          <a:endParaRPr lang="en-US" dirty="0"/>
        </a:p>
      </dgm:t>
    </dgm:pt>
    <dgm:pt modelId="{27B1EB1B-9549-45F6-AA01-5B2D53BE61F3}" type="parTrans" cxnId="{05F87386-0E27-45E5-85DE-CE652C1ECC5C}">
      <dgm:prSet/>
      <dgm:spPr/>
      <dgm:t>
        <a:bodyPr/>
        <a:lstStyle/>
        <a:p>
          <a:endParaRPr lang="en-US"/>
        </a:p>
      </dgm:t>
    </dgm:pt>
    <dgm:pt modelId="{BA24FF9E-C793-4A01-83D4-E82742F0397C}" type="sibTrans" cxnId="{05F87386-0E27-45E5-85DE-CE652C1ECC5C}">
      <dgm:prSet/>
      <dgm:spPr/>
      <dgm:t>
        <a:bodyPr/>
        <a:lstStyle/>
        <a:p>
          <a:endParaRPr lang="en-US"/>
        </a:p>
      </dgm:t>
    </dgm:pt>
    <dgm:pt modelId="{026FCA33-B303-42B0-A9DF-49F3E1046AE0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5F80F9FE-3FA3-4544-9546-B5971912D90E}" type="parTrans" cxnId="{06D28F6C-7696-4CDE-9569-97183C8034A8}">
      <dgm:prSet/>
      <dgm:spPr/>
      <dgm:t>
        <a:bodyPr/>
        <a:lstStyle/>
        <a:p>
          <a:endParaRPr lang="en-US"/>
        </a:p>
      </dgm:t>
    </dgm:pt>
    <dgm:pt modelId="{A8BD92AF-9E00-4F4A-BF97-E2C53BF9712D}" type="sibTrans" cxnId="{06D28F6C-7696-4CDE-9569-97183C8034A8}">
      <dgm:prSet/>
      <dgm:spPr/>
      <dgm:t>
        <a:bodyPr/>
        <a:lstStyle/>
        <a:p>
          <a:endParaRPr lang="en-US"/>
        </a:p>
      </dgm:t>
    </dgm:pt>
    <dgm:pt modelId="{480FF43E-1481-4D46-8F27-21AC7698D465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8F53D7B6-60F3-4890-B422-6EB68B7E0117}" type="parTrans" cxnId="{DDD46A6A-F400-49F4-BAC7-5C107ED8FF07}">
      <dgm:prSet/>
      <dgm:spPr/>
      <dgm:t>
        <a:bodyPr/>
        <a:lstStyle/>
        <a:p>
          <a:endParaRPr lang="en-US"/>
        </a:p>
      </dgm:t>
    </dgm:pt>
    <dgm:pt modelId="{B85C669B-5584-4FD2-B0F4-BAE744E85E0B}" type="sibTrans" cxnId="{DDD46A6A-F400-49F4-BAC7-5C107ED8FF07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FE007D-0BD9-4C78-995F-6925BB108D06}" type="pres">
      <dgm:prSet presAssocID="{4414DDDF-6C2B-4992-AF6B-7C8FB05B8E92}" presName="root" presStyleCnt="0"/>
      <dgm:spPr/>
    </dgm:pt>
    <dgm:pt modelId="{1A020185-90EC-4A9F-B7D2-D78E338FF335}" type="pres">
      <dgm:prSet presAssocID="{4414DDDF-6C2B-4992-AF6B-7C8FB05B8E92}" presName="rootComposite" presStyleCnt="0"/>
      <dgm:spPr/>
    </dgm:pt>
    <dgm:pt modelId="{D1D1EF0D-052C-4634-A3CB-31C59BB1EA0C}" type="pres">
      <dgm:prSet presAssocID="{4414DDDF-6C2B-4992-AF6B-7C8FB05B8E92}" presName="rootText" presStyleLbl="node1" presStyleIdx="0" presStyleCnt="2"/>
      <dgm:spPr/>
      <dgm:t>
        <a:bodyPr/>
        <a:lstStyle/>
        <a:p>
          <a:endParaRPr lang="en-US"/>
        </a:p>
      </dgm:t>
    </dgm:pt>
    <dgm:pt modelId="{FE1C667B-4B74-4494-AADC-CF59831FFA4F}" type="pres">
      <dgm:prSet presAssocID="{4414DDDF-6C2B-4992-AF6B-7C8FB05B8E9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064CCA0-1EE6-454C-AAD1-C2ABE271CA40}" type="pres">
      <dgm:prSet presAssocID="{4414DDDF-6C2B-4992-AF6B-7C8FB05B8E92}" presName="childShape" presStyleCnt="0"/>
      <dgm:spPr/>
    </dgm:pt>
    <dgm:pt modelId="{A0CEA69C-7B80-4729-82CE-B58902F4E357}" type="pres">
      <dgm:prSet presAssocID="{FD2AEF0B-9644-4FB5-8C52-28A6CA08C876}" presName="Name13" presStyleLbl="parChTrans1D2" presStyleIdx="0" presStyleCnt="4"/>
      <dgm:spPr/>
      <dgm:t>
        <a:bodyPr/>
        <a:lstStyle/>
        <a:p>
          <a:endParaRPr lang="en-US"/>
        </a:p>
      </dgm:t>
    </dgm:pt>
    <dgm:pt modelId="{62B11162-F7C9-4EDE-B5FE-51DAE7DBF3FE}" type="pres">
      <dgm:prSet presAssocID="{30646B98-57B4-4007-B0DE-A9C69E8EF8B4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4A9F07-029C-4324-8476-F97381606D22}" type="pres">
      <dgm:prSet presAssocID="{070448EE-85B0-41DF-8B32-A5F666D9CF80}" presName="Name13" presStyleLbl="parChTrans1D2" presStyleIdx="1" presStyleCnt="4"/>
      <dgm:spPr/>
      <dgm:t>
        <a:bodyPr/>
        <a:lstStyle/>
        <a:p>
          <a:endParaRPr lang="en-US"/>
        </a:p>
      </dgm:t>
    </dgm:pt>
    <dgm:pt modelId="{86BC1C27-DA92-48DF-9D0A-CBFCB742AB94}" type="pres">
      <dgm:prSet presAssocID="{D9BD66B0-C74B-4A52-A349-6822C84624C9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2C6BE4-C508-4EE2-8712-237FDEE300DD}" type="pres">
      <dgm:prSet presAssocID="{411A456F-7534-4861-A8ED-10AD7D70FB05}" presName="root" presStyleCnt="0"/>
      <dgm:spPr/>
    </dgm:pt>
    <dgm:pt modelId="{BA57ABE3-66D7-4FA1-AF63-352C2828716F}" type="pres">
      <dgm:prSet presAssocID="{411A456F-7534-4861-A8ED-10AD7D70FB05}" presName="rootComposite" presStyleCnt="0"/>
      <dgm:spPr/>
    </dgm:pt>
    <dgm:pt modelId="{BB0CBB15-FC80-433E-B587-D0AF65E99770}" type="pres">
      <dgm:prSet presAssocID="{411A456F-7534-4861-A8ED-10AD7D70FB05}" presName="rootText" presStyleLbl="node1" presStyleIdx="1" presStyleCnt="2"/>
      <dgm:spPr/>
      <dgm:t>
        <a:bodyPr/>
        <a:lstStyle/>
        <a:p>
          <a:endParaRPr lang="en-US"/>
        </a:p>
      </dgm:t>
    </dgm:pt>
    <dgm:pt modelId="{D02F4346-D774-412C-A054-9880779A4106}" type="pres">
      <dgm:prSet presAssocID="{411A456F-7534-4861-A8ED-10AD7D70FB05}" presName="rootConnector" presStyleLbl="node1" presStyleIdx="1" presStyleCnt="2"/>
      <dgm:spPr/>
      <dgm:t>
        <a:bodyPr/>
        <a:lstStyle/>
        <a:p>
          <a:endParaRPr lang="en-US"/>
        </a:p>
      </dgm:t>
    </dgm:pt>
    <dgm:pt modelId="{FC69125D-0A31-40E5-B497-C0C17F417EB5}" type="pres">
      <dgm:prSet presAssocID="{411A456F-7534-4861-A8ED-10AD7D70FB05}" presName="childShape" presStyleCnt="0"/>
      <dgm:spPr/>
    </dgm:pt>
    <dgm:pt modelId="{324B3B07-5A04-4AE3-9143-BBBDEF3D7D2A}" type="pres">
      <dgm:prSet presAssocID="{5F80F9FE-3FA3-4544-9546-B5971912D90E}" presName="Name13" presStyleLbl="parChTrans1D2" presStyleIdx="2" presStyleCnt="4"/>
      <dgm:spPr/>
      <dgm:t>
        <a:bodyPr/>
        <a:lstStyle/>
        <a:p>
          <a:endParaRPr lang="en-US"/>
        </a:p>
      </dgm:t>
    </dgm:pt>
    <dgm:pt modelId="{1FE0AC52-1FF4-413F-A13E-341779162F07}" type="pres">
      <dgm:prSet presAssocID="{026FCA33-B303-42B0-A9DF-49F3E1046AE0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434EA-3ABE-4E3D-8987-71AF5C7719B5}" type="pres">
      <dgm:prSet presAssocID="{8F53D7B6-60F3-4890-B422-6EB68B7E0117}" presName="Name13" presStyleLbl="parChTrans1D2" presStyleIdx="3" presStyleCnt="4"/>
      <dgm:spPr/>
      <dgm:t>
        <a:bodyPr/>
        <a:lstStyle/>
        <a:p>
          <a:endParaRPr lang="en-US"/>
        </a:p>
      </dgm:t>
    </dgm:pt>
    <dgm:pt modelId="{2ABB49E5-5A1D-4DBB-88E4-50FEFDC8B955}" type="pres">
      <dgm:prSet presAssocID="{480FF43E-1481-4D46-8F27-21AC7698D465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711CEC-2407-4C72-A384-61ACC5DF6F08}" type="presOf" srcId="{070448EE-85B0-41DF-8B32-A5F666D9CF80}" destId="{EC4A9F07-029C-4324-8476-F97381606D22}" srcOrd="0" destOrd="0" presId="urn:microsoft.com/office/officeart/2005/8/layout/hierarchy3"/>
    <dgm:cxn modelId="{8C9A4717-2FC3-47D6-9EFA-1ED9D170580D}" type="presOf" srcId="{4414DDDF-6C2B-4992-AF6B-7C8FB05B8E92}" destId="{FE1C667B-4B74-4494-AADC-CF59831FFA4F}" srcOrd="1" destOrd="0" presId="urn:microsoft.com/office/officeart/2005/8/layout/hierarchy3"/>
    <dgm:cxn modelId="{32F4EE15-FFAA-444E-9442-91BE6F8AF068}" type="presOf" srcId="{026FCA33-B303-42B0-A9DF-49F3E1046AE0}" destId="{1FE0AC52-1FF4-413F-A13E-341779162F07}" srcOrd="0" destOrd="0" presId="urn:microsoft.com/office/officeart/2005/8/layout/hierarchy3"/>
    <dgm:cxn modelId="{06D28F6C-7696-4CDE-9569-97183C8034A8}" srcId="{411A456F-7534-4861-A8ED-10AD7D70FB05}" destId="{026FCA33-B303-42B0-A9DF-49F3E1046AE0}" srcOrd="0" destOrd="0" parTransId="{5F80F9FE-3FA3-4544-9546-B5971912D90E}" sibTransId="{A8BD92AF-9E00-4F4A-BF97-E2C53BF9712D}"/>
    <dgm:cxn modelId="{DDD46A6A-F400-49F4-BAC7-5C107ED8FF07}" srcId="{411A456F-7534-4861-A8ED-10AD7D70FB05}" destId="{480FF43E-1481-4D46-8F27-21AC7698D465}" srcOrd="1" destOrd="0" parTransId="{8F53D7B6-60F3-4890-B422-6EB68B7E0117}" sibTransId="{B85C669B-5584-4FD2-B0F4-BAE744E85E0B}"/>
    <dgm:cxn modelId="{0B75A9B5-DB04-4136-9485-13E4CA3C81D9}" type="presOf" srcId="{4414DDDF-6C2B-4992-AF6B-7C8FB05B8E92}" destId="{D1D1EF0D-052C-4634-A3CB-31C59BB1EA0C}" srcOrd="0" destOrd="0" presId="urn:microsoft.com/office/officeart/2005/8/layout/hierarchy3"/>
    <dgm:cxn modelId="{05F87386-0E27-45E5-85DE-CE652C1ECC5C}" srcId="{FCB14AAA-9426-4C06-B89D-1B5F78C7DB94}" destId="{411A456F-7534-4861-A8ED-10AD7D70FB05}" srcOrd="1" destOrd="0" parTransId="{27B1EB1B-9549-45F6-AA01-5B2D53BE61F3}" sibTransId="{BA24FF9E-C793-4A01-83D4-E82742F0397C}"/>
    <dgm:cxn modelId="{488AC8FA-350F-4310-870F-D198A0F5CBE5}" type="presOf" srcId="{D9BD66B0-C74B-4A52-A349-6822C84624C9}" destId="{86BC1C27-DA92-48DF-9D0A-CBFCB742AB94}" srcOrd="0" destOrd="0" presId="urn:microsoft.com/office/officeart/2005/8/layout/hierarchy3"/>
    <dgm:cxn modelId="{3DE78817-C423-4D22-BEB0-263B7C184697}" srcId="{FCB14AAA-9426-4C06-B89D-1B5F78C7DB94}" destId="{4414DDDF-6C2B-4992-AF6B-7C8FB05B8E92}" srcOrd="0" destOrd="0" parTransId="{9E0B759E-F6C5-4D29-A079-5DAAEAE27B31}" sibTransId="{D72F80F1-327C-4619-A8B2-E7878B84D1D3}"/>
    <dgm:cxn modelId="{95777F89-6564-45FB-BE03-48F3807E7A7E}" type="presOf" srcId="{5F80F9FE-3FA3-4544-9546-B5971912D90E}" destId="{324B3B07-5A04-4AE3-9143-BBBDEF3D7D2A}" srcOrd="0" destOrd="0" presId="urn:microsoft.com/office/officeart/2005/8/layout/hierarchy3"/>
    <dgm:cxn modelId="{17B02855-C68E-434D-A00A-7C3382526A34}" type="presOf" srcId="{FCB14AAA-9426-4C06-B89D-1B5F78C7DB94}" destId="{7FE0EA0B-EEE2-42D3-BC48-A52691B0FC85}" srcOrd="0" destOrd="0" presId="urn:microsoft.com/office/officeart/2005/8/layout/hierarchy3"/>
    <dgm:cxn modelId="{693FA2D3-6155-41DF-87A6-7201A9607466}" type="presOf" srcId="{30646B98-57B4-4007-B0DE-A9C69E8EF8B4}" destId="{62B11162-F7C9-4EDE-B5FE-51DAE7DBF3FE}" srcOrd="0" destOrd="0" presId="urn:microsoft.com/office/officeart/2005/8/layout/hierarchy3"/>
    <dgm:cxn modelId="{26A4C00A-2040-4470-92B1-27AA3A8178E4}" type="presOf" srcId="{480FF43E-1481-4D46-8F27-21AC7698D465}" destId="{2ABB49E5-5A1D-4DBB-88E4-50FEFDC8B955}" srcOrd="0" destOrd="0" presId="urn:microsoft.com/office/officeart/2005/8/layout/hierarchy3"/>
    <dgm:cxn modelId="{72312220-2D18-4DBD-96B4-A8A541ED9D2B}" type="presOf" srcId="{411A456F-7534-4861-A8ED-10AD7D70FB05}" destId="{D02F4346-D774-412C-A054-9880779A4106}" srcOrd="1" destOrd="0" presId="urn:microsoft.com/office/officeart/2005/8/layout/hierarchy3"/>
    <dgm:cxn modelId="{1D541989-2BAB-4AEB-AB6A-B1EDD5992ADE}" type="presOf" srcId="{411A456F-7534-4861-A8ED-10AD7D70FB05}" destId="{BB0CBB15-FC80-433E-B587-D0AF65E99770}" srcOrd="0" destOrd="0" presId="urn:microsoft.com/office/officeart/2005/8/layout/hierarchy3"/>
    <dgm:cxn modelId="{9C968C3B-917D-4256-BDD0-0B8CBFDE14CA}" srcId="{4414DDDF-6C2B-4992-AF6B-7C8FB05B8E92}" destId="{30646B98-57B4-4007-B0DE-A9C69E8EF8B4}" srcOrd="0" destOrd="0" parTransId="{FD2AEF0B-9644-4FB5-8C52-28A6CA08C876}" sibTransId="{0EBD6095-32E8-48CC-9A02-CE3A41DED5A7}"/>
    <dgm:cxn modelId="{79EE6133-41C8-48F9-96FC-8B45A18C2010}" type="presOf" srcId="{8F53D7B6-60F3-4890-B422-6EB68B7E0117}" destId="{2A4434EA-3ABE-4E3D-8987-71AF5C7719B5}" srcOrd="0" destOrd="0" presId="urn:microsoft.com/office/officeart/2005/8/layout/hierarchy3"/>
    <dgm:cxn modelId="{C60BA44D-7C3D-4FB1-9C7C-811B828D82C0}" srcId="{4414DDDF-6C2B-4992-AF6B-7C8FB05B8E92}" destId="{D9BD66B0-C74B-4A52-A349-6822C84624C9}" srcOrd="1" destOrd="0" parTransId="{070448EE-85B0-41DF-8B32-A5F666D9CF80}" sibTransId="{07B1F2F5-09A4-41C4-BB32-FDDA34D0C318}"/>
    <dgm:cxn modelId="{B1225EBD-4E69-451C-B84D-398E00D5C675}" type="presOf" srcId="{FD2AEF0B-9644-4FB5-8C52-28A6CA08C876}" destId="{A0CEA69C-7B80-4729-82CE-B58902F4E357}" srcOrd="0" destOrd="0" presId="urn:microsoft.com/office/officeart/2005/8/layout/hierarchy3"/>
    <dgm:cxn modelId="{797303F1-3D5D-43F2-A111-5EF1F5C9361C}" type="presParOf" srcId="{7FE0EA0B-EEE2-42D3-BC48-A52691B0FC85}" destId="{E1FE007D-0BD9-4C78-995F-6925BB108D06}" srcOrd="0" destOrd="0" presId="urn:microsoft.com/office/officeart/2005/8/layout/hierarchy3"/>
    <dgm:cxn modelId="{65F867E1-D8E2-46D9-86D9-D2F55487951A}" type="presParOf" srcId="{E1FE007D-0BD9-4C78-995F-6925BB108D06}" destId="{1A020185-90EC-4A9F-B7D2-D78E338FF335}" srcOrd="0" destOrd="0" presId="urn:microsoft.com/office/officeart/2005/8/layout/hierarchy3"/>
    <dgm:cxn modelId="{1C4CE7C0-C5F2-436C-A171-F698F4466CAB}" type="presParOf" srcId="{1A020185-90EC-4A9F-B7D2-D78E338FF335}" destId="{D1D1EF0D-052C-4634-A3CB-31C59BB1EA0C}" srcOrd="0" destOrd="0" presId="urn:microsoft.com/office/officeart/2005/8/layout/hierarchy3"/>
    <dgm:cxn modelId="{9C1D4339-FFC9-4B6B-AF6A-5409B25AF65B}" type="presParOf" srcId="{1A020185-90EC-4A9F-B7D2-D78E338FF335}" destId="{FE1C667B-4B74-4494-AADC-CF59831FFA4F}" srcOrd="1" destOrd="0" presId="urn:microsoft.com/office/officeart/2005/8/layout/hierarchy3"/>
    <dgm:cxn modelId="{21B13CDB-6FBF-4268-A630-6516D5697AFC}" type="presParOf" srcId="{E1FE007D-0BD9-4C78-995F-6925BB108D06}" destId="{B064CCA0-1EE6-454C-AAD1-C2ABE271CA40}" srcOrd="1" destOrd="0" presId="urn:microsoft.com/office/officeart/2005/8/layout/hierarchy3"/>
    <dgm:cxn modelId="{CE98EB86-ABB3-4F42-B88E-1B154EC78F78}" type="presParOf" srcId="{B064CCA0-1EE6-454C-AAD1-C2ABE271CA40}" destId="{A0CEA69C-7B80-4729-82CE-B58902F4E357}" srcOrd="0" destOrd="0" presId="urn:microsoft.com/office/officeart/2005/8/layout/hierarchy3"/>
    <dgm:cxn modelId="{6D0768B1-4457-4916-833D-71AABE866E4A}" type="presParOf" srcId="{B064CCA0-1EE6-454C-AAD1-C2ABE271CA40}" destId="{62B11162-F7C9-4EDE-B5FE-51DAE7DBF3FE}" srcOrd="1" destOrd="0" presId="urn:microsoft.com/office/officeart/2005/8/layout/hierarchy3"/>
    <dgm:cxn modelId="{0D248A31-483D-4248-856D-D0B773E557B1}" type="presParOf" srcId="{B064CCA0-1EE6-454C-AAD1-C2ABE271CA40}" destId="{EC4A9F07-029C-4324-8476-F97381606D22}" srcOrd="2" destOrd="0" presId="urn:microsoft.com/office/officeart/2005/8/layout/hierarchy3"/>
    <dgm:cxn modelId="{F1BE18C4-E3FA-4CAF-ABF7-986C4516534F}" type="presParOf" srcId="{B064CCA0-1EE6-454C-AAD1-C2ABE271CA40}" destId="{86BC1C27-DA92-48DF-9D0A-CBFCB742AB94}" srcOrd="3" destOrd="0" presId="urn:microsoft.com/office/officeart/2005/8/layout/hierarchy3"/>
    <dgm:cxn modelId="{3B3F8A85-4793-4834-9715-01E5DEDF5498}" type="presParOf" srcId="{7FE0EA0B-EEE2-42D3-BC48-A52691B0FC85}" destId="{802C6BE4-C508-4EE2-8712-237FDEE300DD}" srcOrd="1" destOrd="0" presId="urn:microsoft.com/office/officeart/2005/8/layout/hierarchy3"/>
    <dgm:cxn modelId="{DDFABD28-C032-4C00-A0F0-655EF6C45A5D}" type="presParOf" srcId="{802C6BE4-C508-4EE2-8712-237FDEE300DD}" destId="{BA57ABE3-66D7-4FA1-AF63-352C2828716F}" srcOrd="0" destOrd="0" presId="urn:microsoft.com/office/officeart/2005/8/layout/hierarchy3"/>
    <dgm:cxn modelId="{2F79F1DE-8367-4EE1-BC96-DEE51F1BBC67}" type="presParOf" srcId="{BA57ABE3-66D7-4FA1-AF63-352C2828716F}" destId="{BB0CBB15-FC80-433E-B587-D0AF65E99770}" srcOrd="0" destOrd="0" presId="urn:microsoft.com/office/officeart/2005/8/layout/hierarchy3"/>
    <dgm:cxn modelId="{677AF889-0270-4688-9200-E2ED25F391B0}" type="presParOf" srcId="{BA57ABE3-66D7-4FA1-AF63-352C2828716F}" destId="{D02F4346-D774-412C-A054-9880779A4106}" srcOrd="1" destOrd="0" presId="urn:microsoft.com/office/officeart/2005/8/layout/hierarchy3"/>
    <dgm:cxn modelId="{5DAB7345-8141-4877-86F2-EFAD2D0AF0C8}" type="presParOf" srcId="{802C6BE4-C508-4EE2-8712-237FDEE300DD}" destId="{FC69125D-0A31-40E5-B497-C0C17F417EB5}" srcOrd="1" destOrd="0" presId="urn:microsoft.com/office/officeart/2005/8/layout/hierarchy3"/>
    <dgm:cxn modelId="{3A49ED6A-D7BE-4DD9-8489-D5CCC18BD2FC}" type="presParOf" srcId="{FC69125D-0A31-40E5-B497-C0C17F417EB5}" destId="{324B3B07-5A04-4AE3-9143-BBBDEF3D7D2A}" srcOrd="0" destOrd="0" presId="urn:microsoft.com/office/officeart/2005/8/layout/hierarchy3"/>
    <dgm:cxn modelId="{1AD7EA3A-9DEE-4933-9985-A7900CE0E69C}" type="presParOf" srcId="{FC69125D-0A31-40E5-B497-C0C17F417EB5}" destId="{1FE0AC52-1FF4-413F-A13E-341779162F07}" srcOrd="1" destOrd="0" presId="urn:microsoft.com/office/officeart/2005/8/layout/hierarchy3"/>
    <dgm:cxn modelId="{4F05C79D-BF28-4CE1-A1E7-6EC0EDF46B6D}" type="presParOf" srcId="{FC69125D-0A31-40E5-B497-C0C17F417EB5}" destId="{2A4434EA-3ABE-4E3D-8987-71AF5C7719B5}" srcOrd="2" destOrd="0" presId="urn:microsoft.com/office/officeart/2005/8/layout/hierarchy3"/>
    <dgm:cxn modelId="{AD9345DD-B568-4FD5-8BB7-C6D44A8AE347}" type="presParOf" srcId="{FC69125D-0A31-40E5-B497-C0C17F417EB5}" destId="{2ABB49E5-5A1D-4DBB-88E4-50FEFDC8B95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11A456F-7534-4861-A8ED-10AD7D70FB05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err="1" smtClean="0"/>
            <a:t>Tolak</a:t>
          </a:r>
          <a:endParaRPr lang="en-US" dirty="0"/>
        </a:p>
      </dgm:t>
    </dgm:pt>
    <dgm:pt modelId="{27B1EB1B-9549-45F6-AA01-5B2D53BE61F3}" type="parTrans" cxnId="{05F87386-0E27-45E5-85DE-CE652C1ECC5C}">
      <dgm:prSet/>
      <dgm:spPr/>
      <dgm:t>
        <a:bodyPr/>
        <a:lstStyle/>
        <a:p>
          <a:endParaRPr lang="en-US"/>
        </a:p>
      </dgm:t>
    </dgm:pt>
    <dgm:pt modelId="{BA24FF9E-C793-4A01-83D4-E82742F0397C}" type="sibTrans" cxnId="{05F87386-0E27-45E5-85DE-CE652C1ECC5C}">
      <dgm:prSet/>
      <dgm:spPr/>
      <dgm:t>
        <a:bodyPr/>
        <a:lstStyle/>
        <a:p>
          <a:endParaRPr lang="en-US"/>
        </a:p>
      </dgm:t>
    </dgm:pt>
    <dgm:pt modelId="{026FCA33-B303-42B0-A9DF-49F3E1046AE0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5F80F9FE-3FA3-4544-9546-B5971912D90E}" type="parTrans" cxnId="{06D28F6C-7696-4CDE-9569-97183C8034A8}">
      <dgm:prSet/>
      <dgm:spPr/>
      <dgm:t>
        <a:bodyPr/>
        <a:lstStyle/>
        <a:p>
          <a:endParaRPr lang="en-US"/>
        </a:p>
      </dgm:t>
    </dgm:pt>
    <dgm:pt modelId="{A8BD92AF-9E00-4F4A-BF97-E2C53BF9712D}" type="sibTrans" cxnId="{06D28F6C-7696-4CDE-9569-97183C8034A8}">
      <dgm:prSet/>
      <dgm:spPr/>
      <dgm:t>
        <a:bodyPr/>
        <a:lstStyle/>
        <a:p>
          <a:endParaRPr lang="en-US"/>
        </a:p>
      </dgm:t>
    </dgm:pt>
    <dgm:pt modelId="{480FF43E-1481-4D46-8F27-21AC7698D465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8F53D7B6-60F3-4890-B422-6EB68B7E0117}" type="parTrans" cxnId="{DDD46A6A-F400-49F4-BAC7-5C107ED8FF07}">
      <dgm:prSet/>
      <dgm:spPr/>
      <dgm:t>
        <a:bodyPr/>
        <a:lstStyle/>
        <a:p>
          <a:endParaRPr lang="en-US"/>
        </a:p>
      </dgm:t>
    </dgm:pt>
    <dgm:pt modelId="{B85C669B-5584-4FD2-B0F4-BAE744E85E0B}" type="sibTrans" cxnId="{DDD46A6A-F400-49F4-BAC7-5C107ED8FF07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02C6BE4-C508-4EE2-8712-237FDEE300DD}" type="pres">
      <dgm:prSet presAssocID="{411A456F-7534-4861-A8ED-10AD7D70FB05}" presName="root" presStyleCnt="0"/>
      <dgm:spPr/>
    </dgm:pt>
    <dgm:pt modelId="{BA57ABE3-66D7-4FA1-AF63-352C2828716F}" type="pres">
      <dgm:prSet presAssocID="{411A456F-7534-4861-A8ED-10AD7D70FB05}" presName="rootComposite" presStyleCnt="0"/>
      <dgm:spPr/>
    </dgm:pt>
    <dgm:pt modelId="{BB0CBB15-FC80-433E-B587-D0AF65E99770}" type="pres">
      <dgm:prSet presAssocID="{411A456F-7534-4861-A8ED-10AD7D70FB05}" presName="rootText" presStyleLbl="node1" presStyleIdx="0" presStyleCnt="1"/>
      <dgm:spPr/>
      <dgm:t>
        <a:bodyPr/>
        <a:lstStyle/>
        <a:p>
          <a:endParaRPr lang="en-US"/>
        </a:p>
      </dgm:t>
    </dgm:pt>
    <dgm:pt modelId="{D02F4346-D774-412C-A054-9880779A4106}" type="pres">
      <dgm:prSet presAssocID="{411A456F-7534-4861-A8ED-10AD7D70FB05}" presName="rootConnector" presStyleLbl="node1" presStyleIdx="0" presStyleCnt="1"/>
      <dgm:spPr/>
      <dgm:t>
        <a:bodyPr/>
        <a:lstStyle/>
        <a:p>
          <a:endParaRPr lang="en-US"/>
        </a:p>
      </dgm:t>
    </dgm:pt>
    <dgm:pt modelId="{FC69125D-0A31-40E5-B497-C0C17F417EB5}" type="pres">
      <dgm:prSet presAssocID="{411A456F-7534-4861-A8ED-10AD7D70FB05}" presName="childShape" presStyleCnt="0"/>
      <dgm:spPr/>
    </dgm:pt>
    <dgm:pt modelId="{324B3B07-5A04-4AE3-9143-BBBDEF3D7D2A}" type="pres">
      <dgm:prSet presAssocID="{5F80F9FE-3FA3-4544-9546-B5971912D90E}" presName="Name13" presStyleLbl="parChTrans1D2" presStyleIdx="0" presStyleCnt="2"/>
      <dgm:spPr/>
      <dgm:t>
        <a:bodyPr/>
        <a:lstStyle/>
        <a:p>
          <a:endParaRPr lang="en-US"/>
        </a:p>
      </dgm:t>
    </dgm:pt>
    <dgm:pt modelId="{1FE0AC52-1FF4-413F-A13E-341779162F07}" type="pres">
      <dgm:prSet presAssocID="{026FCA33-B303-42B0-A9DF-49F3E1046AE0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434EA-3ABE-4E3D-8987-71AF5C7719B5}" type="pres">
      <dgm:prSet presAssocID="{8F53D7B6-60F3-4890-B422-6EB68B7E0117}" presName="Name13" presStyleLbl="parChTrans1D2" presStyleIdx="1" presStyleCnt="2"/>
      <dgm:spPr/>
      <dgm:t>
        <a:bodyPr/>
        <a:lstStyle/>
        <a:p>
          <a:endParaRPr lang="en-US"/>
        </a:p>
      </dgm:t>
    </dgm:pt>
    <dgm:pt modelId="{2ABB49E5-5A1D-4DBB-88E4-50FEFDC8B955}" type="pres">
      <dgm:prSet presAssocID="{480FF43E-1481-4D46-8F27-21AC7698D465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D46A6A-F400-49F4-BAC7-5C107ED8FF07}" srcId="{411A456F-7534-4861-A8ED-10AD7D70FB05}" destId="{480FF43E-1481-4D46-8F27-21AC7698D465}" srcOrd="1" destOrd="0" parTransId="{8F53D7B6-60F3-4890-B422-6EB68B7E0117}" sibTransId="{B85C669B-5584-4FD2-B0F4-BAE744E85E0B}"/>
    <dgm:cxn modelId="{06D28F6C-7696-4CDE-9569-97183C8034A8}" srcId="{411A456F-7534-4861-A8ED-10AD7D70FB05}" destId="{026FCA33-B303-42B0-A9DF-49F3E1046AE0}" srcOrd="0" destOrd="0" parTransId="{5F80F9FE-3FA3-4544-9546-B5971912D90E}" sibTransId="{A8BD92AF-9E00-4F4A-BF97-E2C53BF9712D}"/>
    <dgm:cxn modelId="{59BE5737-DD0E-4875-A80B-500878C1EB72}" type="presOf" srcId="{480FF43E-1481-4D46-8F27-21AC7698D465}" destId="{2ABB49E5-5A1D-4DBB-88E4-50FEFDC8B955}" srcOrd="0" destOrd="0" presId="urn:microsoft.com/office/officeart/2005/8/layout/hierarchy3"/>
    <dgm:cxn modelId="{68599796-5F7C-4D2C-8621-36EF3D1C1D94}" type="presOf" srcId="{411A456F-7534-4861-A8ED-10AD7D70FB05}" destId="{BB0CBB15-FC80-433E-B587-D0AF65E99770}" srcOrd="0" destOrd="0" presId="urn:microsoft.com/office/officeart/2005/8/layout/hierarchy3"/>
    <dgm:cxn modelId="{D0497C32-B032-41F4-8252-B23886B6539D}" type="presOf" srcId="{5F80F9FE-3FA3-4544-9546-B5971912D90E}" destId="{324B3B07-5A04-4AE3-9143-BBBDEF3D7D2A}" srcOrd="0" destOrd="0" presId="urn:microsoft.com/office/officeart/2005/8/layout/hierarchy3"/>
    <dgm:cxn modelId="{05882721-69D3-4B59-A1B5-00FF3A86AC0B}" type="presOf" srcId="{411A456F-7534-4861-A8ED-10AD7D70FB05}" destId="{D02F4346-D774-412C-A054-9880779A4106}" srcOrd="1" destOrd="0" presId="urn:microsoft.com/office/officeart/2005/8/layout/hierarchy3"/>
    <dgm:cxn modelId="{936E3CC8-AD50-4E5E-B331-239DAA8B142F}" type="presOf" srcId="{8F53D7B6-60F3-4890-B422-6EB68B7E0117}" destId="{2A4434EA-3ABE-4E3D-8987-71AF5C7719B5}" srcOrd="0" destOrd="0" presId="urn:microsoft.com/office/officeart/2005/8/layout/hierarchy3"/>
    <dgm:cxn modelId="{03DE9F05-CF7D-40E0-BC4E-EA35B999B8B9}" type="presOf" srcId="{026FCA33-B303-42B0-A9DF-49F3E1046AE0}" destId="{1FE0AC52-1FF4-413F-A13E-341779162F07}" srcOrd="0" destOrd="0" presId="urn:microsoft.com/office/officeart/2005/8/layout/hierarchy3"/>
    <dgm:cxn modelId="{05F87386-0E27-45E5-85DE-CE652C1ECC5C}" srcId="{FCB14AAA-9426-4C06-B89D-1B5F78C7DB94}" destId="{411A456F-7534-4861-A8ED-10AD7D70FB05}" srcOrd="0" destOrd="0" parTransId="{27B1EB1B-9549-45F6-AA01-5B2D53BE61F3}" sibTransId="{BA24FF9E-C793-4A01-83D4-E82742F0397C}"/>
    <dgm:cxn modelId="{20F8315C-232B-4E70-9316-4474980BE5B5}" type="presOf" srcId="{FCB14AAA-9426-4C06-B89D-1B5F78C7DB94}" destId="{7FE0EA0B-EEE2-42D3-BC48-A52691B0FC85}" srcOrd="0" destOrd="0" presId="urn:microsoft.com/office/officeart/2005/8/layout/hierarchy3"/>
    <dgm:cxn modelId="{93CE2551-2DF1-48D4-AEB3-F3D971089C87}" type="presParOf" srcId="{7FE0EA0B-EEE2-42D3-BC48-A52691B0FC85}" destId="{802C6BE4-C508-4EE2-8712-237FDEE300DD}" srcOrd="0" destOrd="0" presId="urn:microsoft.com/office/officeart/2005/8/layout/hierarchy3"/>
    <dgm:cxn modelId="{7C49F892-06DF-474B-85FD-75507F090EC6}" type="presParOf" srcId="{802C6BE4-C508-4EE2-8712-237FDEE300DD}" destId="{BA57ABE3-66D7-4FA1-AF63-352C2828716F}" srcOrd="0" destOrd="0" presId="urn:microsoft.com/office/officeart/2005/8/layout/hierarchy3"/>
    <dgm:cxn modelId="{25C9D606-494A-4EFC-BC4A-15973F123C2D}" type="presParOf" srcId="{BA57ABE3-66D7-4FA1-AF63-352C2828716F}" destId="{BB0CBB15-FC80-433E-B587-D0AF65E99770}" srcOrd="0" destOrd="0" presId="urn:microsoft.com/office/officeart/2005/8/layout/hierarchy3"/>
    <dgm:cxn modelId="{811B8C4C-BCB4-4C98-97B9-376DE953D507}" type="presParOf" srcId="{BA57ABE3-66D7-4FA1-AF63-352C2828716F}" destId="{D02F4346-D774-412C-A054-9880779A4106}" srcOrd="1" destOrd="0" presId="urn:microsoft.com/office/officeart/2005/8/layout/hierarchy3"/>
    <dgm:cxn modelId="{4325314C-8D82-40BD-922C-F73DB125E33D}" type="presParOf" srcId="{802C6BE4-C508-4EE2-8712-237FDEE300DD}" destId="{FC69125D-0A31-40E5-B497-C0C17F417EB5}" srcOrd="1" destOrd="0" presId="urn:microsoft.com/office/officeart/2005/8/layout/hierarchy3"/>
    <dgm:cxn modelId="{3E6140AF-0BF8-4B31-A7D2-6951FAA4FD88}" type="presParOf" srcId="{FC69125D-0A31-40E5-B497-C0C17F417EB5}" destId="{324B3B07-5A04-4AE3-9143-BBBDEF3D7D2A}" srcOrd="0" destOrd="0" presId="urn:microsoft.com/office/officeart/2005/8/layout/hierarchy3"/>
    <dgm:cxn modelId="{2E8DE339-5A95-46C8-84DC-C88BEBCA197E}" type="presParOf" srcId="{FC69125D-0A31-40E5-B497-C0C17F417EB5}" destId="{1FE0AC52-1FF4-413F-A13E-341779162F07}" srcOrd="1" destOrd="0" presId="urn:microsoft.com/office/officeart/2005/8/layout/hierarchy3"/>
    <dgm:cxn modelId="{C284765B-8938-4394-9FC3-4DC97518436F}" type="presParOf" srcId="{FC69125D-0A31-40E5-B497-C0C17F417EB5}" destId="{2A4434EA-3ABE-4E3D-8987-71AF5C7719B5}" srcOrd="2" destOrd="0" presId="urn:microsoft.com/office/officeart/2005/8/layout/hierarchy3"/>
    <dgm:cxn modelId="{D08F994B-DF1C-4831-A920-707AA27760E9}" type="presParOf" srcId="{FC69125D-0A31-40E5-B497-C0C17F417EB5}" destId="{2ABB49E5-5A1D-4DBB-88E4-50FEFDC8B95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11A456F-7534-4861-A8ED-10AD7D70FB05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err="1" smtClean="0"/>
            <a:t>Tolak</a:t>
          </a:r>
          <a:endParaRPr lang="en-US" dirty="0"/>
        </a:p>
      </dgm:t>
    </dgm:pt>
    <dgm:pt modelId="{27B1EB1B-9549-45F6-AA01-5B2D53BE61F3}" type="parTrans" cxnId="{05F87386-0E27-45E5-85DE-CE652C1ECC5C}">
      <dgm:prSet/>
      <dgm:spPr/>
      <dgm:t>
        <a:bodyPr/>
        <a:lstStyle/>
        <a:p>
          <a:endParaRPr lang="en-US"/>
        </a:p>
      </dgm:t>
    </dgm:pt>
    <dgm:pt modelId="{BA24FF9E-C793-4A01-83D4-E82742F0397C}" type="sibTrans" cxnId="{05F87386-0E27-45E5-85DE-CE652C1ECC5C}">
      <dgm:prSet/>
      <dgm:spPr/>
      <dgm:t>
        <a:bodyPr/>
        <a:lstStyle/>
        <a:p>
          <a:endParaRPr lang="en-US"/>
        </a:p>
      </dgm:t>
    </dgm:pt>
    <dgm:pt modelId="{026FCA33-B303-42B0-A9DF-49F3E1046AE0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5F80F9FE-3FA3-4544-9546-B5971912D90E}" type="parTrans" cxnId="{06D28F6C-7696-4CDE-9569-97183C8034A8}">
      <dgm:prSet/>
      <dgm:spPr/>
      <dgm:t>
        <a:bodyPr/>
        <a:lstStyle/>
        <a:p>
          <a:endParaRPr lang="en-US"/>
        </a:p>
      </dgm:t>
    </dgm:pt>
    <dgm:pt modelId="{A8BD92AF-9E00-4F4A-BF97-E2C53BF9712D}" type="sibTrans" cxnId="{06D28F6C-7696-4CDE-9569-97183C8034A8}">
      <dgm:prSet/>
      <dgm:spPr/>
      <dgm:t>
        <a:bodyPr/>
        <a:lstStyle/>
        <a:p>
          <a:endParaRPr lang="en-US"/>
        </a:p>
      </dgm:t>
    </dgm:pt>
    <dgm:pt modelId="{480FF43E-1481-4D46-8F27-21AC7698D465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8F53D7B6-60F3-4890-B422-6EB68B7E0117}" type="parTrans" cxnId="{DDD46A6A-F400-49F4-BAC7-5C107ED8FF07}">
      <dgm:prSet/>
      <dgm:spPr/>
      <dgm:t>
        <a:bodyPr/>
        <a:lstStyle/>
        <a:p>
          <a:endParaRPr lang="en-US"/>
        </a:p>
      </dgm:t>
    </dgm:pt>
    <dgm:pt modelId="{B85C669B-5584-4FD2-B0F4-BAE744E85E0B}" type="sibTrans" cxnId="{DDD46A6A-F400-49F4-BAC7-5C107ED8FF07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02C6BE4-C508-4EE2-8712-237FDEE300DD}" type="pres">
      <dgm:prSet presAssocID="{411A456F-7534-4861-A8ED-10AD7D70FB05}" presName="root" presStyleCnt="0"/>
      <dgm:spPr/>
    </dgm:pt>
    <dgm:pt modelId="{BA57ABE3-66D7-4FA1-AF63-352C2828716F}" type="pres">
      <dgm:prSet presAssocID="{411A456F-7534-4861-A8ED-10AD7D70FB05}" presName="rootComposite" presStyleCnt="0"/>
      <dgm:spPr/>
    </dgm:pt>
    <dgm:pt modelId="{BB0CBB15-FC80-433E-B587-D0AF65E99770}" type="pres">
      <dgm:prSet presAssocID="{411A456F-7534-4861-A8ED-10AD7D70FB05}" presName="rootText" presStyleLbl="node1" presStyleIdx="0" presStyleCnt="1"/>
      <dgm:spPr/>
      <dgm:t>
        <a:bodyPr/>
        <a:lstStyle/>
        <a:p>
          <a:endParaRPr lang="en-US"/>
        </a:p>
      </dgm:t>
    </dgm:pt>
    <dgm:pt modelId="{D02F4346-D774-412C-A054-9880779A4106}" type="pres">
      <dgm:prSet presAssocID="{411A456F-7534-4861-A8ED-10AD7D70FB05}" presName="rootConnector" presStyleLbl="node1" presStyleIdx="0" presStyleCnt="1"/>
      <dgm:spPr/>
      <dgm:t>
        <a:bodyPr/>
        <a:lstStyle/>
        <a:p>
          <a:endParaRPr lang="en-US"/>
        </a:p>
      </dgm:t>
    </dgm:pt>
    <dgm:pt modelId="{FC69125D-0A31-40E5-B497-C0C17F417EB5}" type="pres">
      <dgm:prSet presAssocID="{411A456F-7534-4861-A8ED-10AD7D70FB05}" presName="childShape" presStyleCnt="0"/>
      <dgm:spPr/>
    </dgm:pt>
    <dgm:pt modelId="{324B3B07-5A04-4AE3-9143-BBBDEF3D7D2A}" type="pres">
      <dgm:prSet presAssocID="{5F80F9FE-3FA3-4544-9546-B5971912D90E}" presName="Name13" presStyleLbl="parChTrans1D2" presStyleIdx="0" presStyleCnt="2"/>
      <dgm:spPr/>
      <dgm:t>
        <a:bodyPr/>
        <a:lstStyle/>
        <a:p>
          <a:endParaRPr lang="en-US"/>
        </a:p>
      </dgm:t>
    </dgm:pt>
    <dgm:pt modelId="{1FE0AC52-1FF4-413F-A13E-341779162F07}" type="pres">
      <dgm:prSet presAssocID="{026FCA33-B303-42B0-A9DF-49F3E1046AE0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434EA-3ABE-4E3D-8987-71AF5C7719B5}" type="pres">
      <dgm:prSet presAssocID="{8F53D7B6-60F3-4890-B422-6EB68B7E0117}" presName="Name13" presStyleLbl="parChTrans1D2" presStyleIdx="1" presStyleCnt="2"/>
      <dgm:spPr/>
      <dgm:t>
        <a:bodyPr/>
        <a:lstStyle/>
        <a:p>
          <a:endParaRPr lang="en-US"/>
        </a:p>
      </dgm:t>
    </dgm:pt>
    <dgm:pt modelId="{2ABB49E5-5A1D-4DBB-88E4-50FEFDC8B955}" type="pres">
      <dgm:prSet presAssocID="{480FF43E-1481-4D46-8F27-21AC7698D465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F87386-0E27-45E5-85DE-CE652C1ECC5C}" srcId="{FCB14AAA-9426-4C06-B89D-1B5F78C7DB94}" destId="{411A456F-7534-4861-A8ED-10AD7D70FB05}" srcOrd="0" destOrd="0" parTransId="{27B1EB1B-9549-45F6-AA01-5B2D53BE61F3}" sibTransId="{BA24FF9E-C793-4A01-83D4-E82742F0397C}"/>
    <dgm:cxn modelId="{D852A01C-1528-4CEE-AB69-21DE57B41A7E}" type="presOf" srcId="{480FF43E-1481-4D46-8F27-21AC7698D465}" destId="{2ABB49E5-5A1D-4DBB-88E4-50FEFDC8B955}" srcOrd="0" destOrd="0" presId="urn:microsoft.com/office/officeart/2005/8/layout/hierarchy3"/>
    <dgm:cxn modelId="{0F5FB9E0-D048-4E8B-8F0E-08B84722767D}" type="presOf" srcId="{FCB14AAA-9426-4C06-B89D-1B5F78C7DB94}" destId="{7FE0EA0B-EEE2-42D3-BC48-A52691B0FC85}" srcOrd="0" destOrd="0" presId="urn:microsoft.com/office/officeart/2005/8/layout/hierarchy3"/>
    <dgm:cxn modelId="{06D28F6C-7696-4CDE-9569-97183C8034A8}" srcId="{411A456F-7534-4861-A8ED-10AD7D70FB05}" destId="{026FCA33-B303-42B0-A9DF-49F3E1046AE0}" srcOrd="0" destOrd="0" parTransId="{5F80F9FE-3FA3-4544-9546-B5971912D90E}" sibTransId="{A8BD92AF-9E00-4F4A-BF97-E2C53BF9712D}"/>
    <dgm:cxn modelId="{951B0A57-2991-434D-A19C-1EE52FD94513}" type="presOf" srcId="{5F80F9FE-3FA3-4544-9546-B5971912D90E}" destId="{324B3B07-5A04-4AE3-9143-BBBDEF3D7D2A}" srcOrd="0" destOrd="0" presId="urn:microsoft.com/office/officeart/2005/8/layout/hierarchy3"/>
    <dgm:cxn modelId="{382AC0FF-08CF-4211-8BDA-DB504C434644}" type="presOf" srcId="{411A456F-7534-4861-A8ED-10AD7D70FB05}" destId="{D02F4346-D774-412C-A054-9880779A4106}" srcOrd="1" destOrd="0" presId="urn:microsoft.com/office/officeart/2005/8/layout/hierarchy3"/>
    <dgm:cxn modelId="{DDD46A6A-F400-49F4-BAC7-5C107ED8FF07}" srcId="{411A456F-7534-4861-A8ED-10AD7D70FB05}" destId="{480FF43E-1481-4D46-8F27-21AC7698D465}" srcOrd="1" destOrd="0" parTransId="{8F53D7B6-60F3-4890-B422-6EB68B7E0117}" sibTransId="{B85C669B-5584-4FD2-B0F4-BAE744E85E0B}"/>
    <dgm:cxn modelId="{42896B30-7297-4579-A2A4-DAEDE037FB8D}" type="presOf" srcId="{411A456F-7534-4861-A8ED-10AD7D70FB05}" destId="{BB0CBB15-FC80-433E-B587-D0AF65E99770}" srcOrd="0" destOrd="0" presId="urn:microsoft.com/office/officeart/2005/8/layout/hierarchy3"/>
    <dgm:cxn modelId="{C7BB3275-55D4-4A77-BEF4-D5DA4E811F4A}" type="presOf" srcId="{026FCA33-B303-42B0-A9DF-49F3E1046AE0}" destId="{1FE0AC52-1FF4-413F-A13E-341779162F07}" srcOrd="0" destOrd="0" presId="urn:microsoft.com/office/officeart/2005/8/layout/hierarchy3"/>
    <dgm:cxn modelId="{DA7C8CFE-E56A-4BD8-9D10-9479E65E045A}" type="presOf" srcId="{8F53D7B6-60F3-4890-B422-6EB68B7E0117}" destId="{2A4434EA-3ABE-4E3D-8987-71AF5C7719B5}" srcOrd="0" destOrd="0" presId="urn:microsoft.com/office/officeart/2005/8/layout/hierarchy3"/>
    <dgm:cxn modelId="{70867A7D-BA1B-4B7D-993B-2223D8FF802D}" type="presParOf" srcId="{7FE0EA0B-EEE2-42D3-BC48-A52691B0FC85}" destId="{802C6BE4-C508-4EE2-8712-237FDEE300DD}" srcOrd="0" destOrd="0" presId="urn:microsoft.com/office/officeart/2005/8/layout/hierarchy3"/>
    <dgm:cxn modelId="{84ED979F-A8DE-4D6E-A92B-427CB1D5D98F}" type="presParOf" srcId="{802C6BE4-C508-4EE2-8712-237FDEE300DD}" destId="{BA57ABE3-66D7-4FA1-AF63-352C2828716F}" srcOrd="0" destOrd="0" presId="urn:microsoft.com/office/officeart/2005/8/layout/hierarchy3"/>
    <dgm:cxn modelId="{276FA98A-1BB3-4E8E-90D1-0C84DCA903A7}" type="presParOf" srcId="{BA57ABE3-66D7-4FA1-AF63-352C2828716F}" destId="{BB0CBB15-FC80-433E-B587-D0AF65E99770}" srcOrd="0" destOrd="0" presId="urn:microsoft.com/office/officeart/2005/8/layout/hierarchy3"/>
    <dgm:cxn modelId="{8A02272A-7ED4-42EA-95AB-36C33DD289E9}" type="presParOf" srcId="{BA57ABE3-66D7-4FA1-AF63-352C2828716F}" destId="{D02F4346-D774-412C-A054-9880779A4106}" srcOrd="1" destOrd="0" presId="urn:microsoft.com/office/officeart/2005/8/layout/hierarchy3"/>
    <dgm:cxn modelId="{95C87840-5E8B-4B78-B294-63E9A202BD95}" type="presParOf" srcId="{802C6BE4-C508-4EE2-8712-237FDEE300DD}" destId="{FC69125D-0A31-40E5-B497-C0C17F417EB5}" srcOrd="1" destOrd="0" presId="urn:microsoft.com/office/officeart/2005/8/layout/hierarchy3"/>
    <dgm:cxn modelId="{FDEDB8D2-CF90-4FB1-A36A-81B364893EBC}" type="presParOf" srcId="{FC69125D-0A31-40E5-B497-C0C17F417EB5}" destId="{324B3B07-5A04-4AE3-9143-BBBDEF3D7D2A}" srcOrd="0" destOrd="0" presId="urn:microsoft.com/office/officeart/2005/8/layout/hierarchy3"/>
    <dgm:cxn modelId="{E1F9048A-DC30-400C-9EF7-00E5A7CEB11B}" type="presParOf" srcId="{FC69125D-0A31-40E5-B497-C0C17F417EB5}" destId="{1FE0AC52-1FF4-413F-A13E-341779162F07}" srcOrd="1" destOrd="0" presId="urn:microsoft.com/office/officeart/2005/8/layout/hierarchy3"/>
    <dgm:cxn modelId="{AD3BB949-05DF-4E68-9A5C-18734C65545E}" type="presParOf" srcId="{FC69125D-0A31-40E5-B497-C0C17F417EB5}" destId="{2A4434EA-3ABE-4E3D-8987-71AF5C7719B5}" srcOrd="2" destOrd="0" presId="urn:microsoft.com/office/officeart/2005/8/layout/hierarchy3"/>
    <dgm:cxn modelId="{6E91EC77-C99A-478B-A70E-5DECF23ECF9F}" type="presParOf" srcId="{FC69125D-0A31-40E5-B497-C0C17F417EB5}" destId="{2ABB49E5-5A1D-4DBB-88E4-50FEFDC8B95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11A456F-7534-4861-A8ED-10AD7D70FB05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err="1" smtClean="0"/>
            <a:t>Tolak</a:t>
          </a:r>
          <a:endParaRPr lang="en-US" dirty="0"/>
        </a:p>
      </dgm:t>
    </dgm:pt>
    <dgm:pt modelId="{27B1EB1B-9549-45F6-AA01-5B2D53BE61F3}" type="parTrans" cxnId="{05F87386-0E27-45E5-85DE-CE652C1ECC5C}">
      <dgm:prSet/>
      <dgm:spPr/>
      <dgm:t>
        <a:bodyPr/>
        <a:lstStyle/>
        <a:p>
          <a:endParaRPr lang="en-US"/>
        </a:p>
      </dgm:t>
    </dgm:pt>
    <dgm:pt modelId="{BA24FF9E-C793-4A01-83D4-E82742F0397C}" type="sibTrans" cxnId="{05F87386-0E27-45E5-85DE-CE652C1ECC5C}">
      <dgm:prSet/>
      <dgm:spPr/>
      <dgm:t>
        <a:bodyPr/>
        <a:lstStyle/>
        <a:p>
          <a:endParaRPr lang="en-US"/>
        </a:p>
      </dgm:t>
    </dgm:pt>
    <dgm:pt modelId="{026FCA33-B303-42B0-A9DF-49F3E1046AE0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5F80F9FE-3FA3-4544-9546-B5971912D90E}" type="parTrans" cxnId="{06D28F6C-7696-4CDE-9569-97183C8034A8}">
      <dgm:prSet/>
      <dgm:spPr/>
      <dgm:t>
        <a:bodyPr/>
        <a:lstStyle/>
        <a:p>
          <a:endParaRPr lang="en-US"/>
        </a:p>
      </dgm:t>
    </dgm:pt>
    <dgm:pt modelId="{A8BD92AF-9E00-4F4A-BF97-E2C53BF9712D}" type="sibTrans" cxnId="{06D28F6C-7696-4CDE-9569-97183C8034A8}">
      <dgm:prSet/>
      <dgm:spPr/>
      <dgm:t>
        <a:bodyPr/>
        <a:lstStyle/>
        <a:p>
          <a:endParaRPr lang="en-US"/>
        </a:p>
      </dgm:t>
    </dgm:pt>
    <dgm:pt modelId="{480FF43E-1481-4D46-8F27-21AC7698D465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8F53D7B6-60F3-4890-B422-6EB68B7E0117}" type="parTrans" cxnId="{DDD46A6A-F400-49F4-BAC7-5C107ED8FF07}">
      <dgm:prSet/>
      <dgm:spPr/>
      <dgm:t>
        <a:bodyPr/>
        <a:lstStyle/>
        <a:p>
          <a:endParaRPr lang="en-US"/>
        </a:p>
      </dgm:t>
    </dgm:pt>
    <dgm:pt modelId="{B85C669B-5584-4FD2-B0F4-BAE744E85E0B}" type="sibTrans" cxnId="{DDD46A6A-F400-49F4-BAC7-5C107ED8FF07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02C6BE4-C508-4EE2-8712-237FDEE300DD}" type="pres">
      <dgm:prSet presAssocID="{411A456F-7534-4861-A8ED-10AD7D70FB05}" presName="root" presStyleCnt="0"/>
      <dgm:spPr/>
    </dgm:pt>
    <dgm:pt modelId="{BA57ABE3-66D7-4FA1-AF63-352C2828716F}" type="pres">
      <dgm:prSet presAssocID="{411A456F-7534-4861-A8ED-10AD7D70FB05}" presName="rootComposite" presStyleCnt="0"/>
      <dgm:spPr/>
    </dgm:pt>
    <dgm:pt modelId="{BB0CBB15-FC80-433E-B587-D0AF65E99770}" type="pres">
      <dgm:prSet presAssocID="{411A456F-7534-4861-A8ED-10AD7D70FB05}" presName="rootText" presStyleLbl="node1" presStyleIdx="0" presStyleCnt="1"/>
      <dgm:spPr/>
      <dgm:t>
        <a:bodyPr/>
        <a:lstStyle/>
        <a:p>
          <a:endParaRPr lang="en-US"/>
        </a:p>
      </dgm:t>
    </dgm:pt>
    <dgm:pt modelId="{D02F4346-D774-412C-A054-9880779A4106}" type="pres">
      <dgm:prSet presAssocID="{411A456F-7534-4861-A8ED-10AD7D70FB05}" presName="rootConnector" presStyleLbl="node1" presStyleIdx="0" presStyleCnt="1"/>
      <dgm:spPr/>
      <dgm:t>
        <a:bodyPr/>
        <a:lstStyle/>
        <a:p>
          <a:endParaRPr lang="en-US"/>
        </a:p>
      </dgm:t>
    </dgm:pt>
    <dgm:pt modelId="{FC69125D-0A31-40E5-B497-C0C17F417EB5}" type="pres">
      <dgm:prSet presAssocID="{411A456F-7534-4861-A8ED-10AD7D70FB05}" presName="childShape" presStyleCnt="0"/>
      <dgm:spPr/>
    </dgm:pt>
    <dgm:pt modelId="{324B3B07-5A04-4AE3-9143-BBBDEF3D7D2A}" type="pres">
      <dgm:prSet presAssocID="{5F80F9FE-3FA3-4544-9546-B5971912D90E}" presName="Name13" presStyleLbl="parChTrans1D2" presStyleIdx="0" presStyleCnt="2"/>
      <dgm:spPr/>
      <dgm:t>
        <a:bodyPr/>
        <a:lstStyle/>
        <a:p>
          <a:endParaRPr lang="en-US"/>
        </a:p>
      </dgm:t>
    </dgm:pt>
    <dgm:pt modelId="{1FE0AC52-1FF4-413F-A13E-341779162F07}" type="pres">
      <dgm:prSet presAssocID="{026FCA33-B303-42B0-A9DF-49F3E1046AE0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434EA-3ABE-4E3D-8987-71AF5C7719B5}" type="pres">
      <dgm:prSet presAssocID="{8F53D7B6-60F3-4890-B422-6EB68B7E0117}" presName="Name13" presStyleLbl="parChTrans1D2" presStyleIdx="1" presStyleCnt="2"/>
      <dgm:spPr/>
      <dgm:t>
        <a:bodyPr/>
        <a:lstStyle/>
        <a:p>
          <a:endParaRPr lang="en-US"/>
        </a:p>
      </dgm:t>
    </dgm:pt>
    <dgm:pt modelId="{2ABB49E5-5A1D-4DBB-88E4-50FEFDC8B955}" type="pres">
      <dgm:prSet presAssocID="{480FF43E-1481-4D46-8F27-21AC7698D465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F87386-0E27-45E5-85DE-CE652C1ECC5C}" srcId="{FCB14AAA-9426-4C06-B89D-1B5F78C7DB94}" destId="{411A456F-7534-4861-A8ED-10AD7D70FB05}" srcOrd="0" destOrd="0" parTransId="{27B1EB1B-9549-45F6-AA01-5B2D53BE61F3}" sibTransId="{BA24FF9E-C793-4A01-83D4-E82742F0397C}"/>
    <dgm:cxn modelId="{D1B02153-41EC-4A47-A3D2-B53BDD726597}" type="presOf" srcId="{5F80F9FE-3FA3-4544-9546-B5971912D90E}" destId="{324B3B07-5A04-4AE3-9143-BBBDEF3D7D2A}" srcOrd="0" destOrd="0" presId="urn:microsoft.com/office/officeart/2005/8/layout/hierarchy3"/>
    <dgm:cxn modelId="{B0129601-7157-4D98-A285-5E78F407BC0D}" type="presOf" srcId="{FCB14AAA-9426-4C06-B89D-1B5F78C7DB94}" destId="{7FE0EA0B-EEE2-42D3-BC48-A52691B0FC85}" srcOrd="0" destOrd="0" presId="urn:microsoft.com/office/officeart/2005/8/layout/hierarchy3"/>
    <dgm:cxn modelId="{06D28F6C-7696-4CDE-9569-97183C8034A8}" srcId="{411A456F-7534-4861-A8ED-10AD7D70FB05}" destId="{026FCA33-B303-42B0-A9DF-49F3E1046AE0}" srcOrd="0" destOrd="0" parTransId="{5F80F9FE-3FA3-4544-9546-B5971912D90E}" sibTransId="{A8BD92AF-9E00-4F4A-BF97-E2C53BF9712D}"/>
    <dgm:cxn modelId="{36F9E38A-1CEC-4937-BEAB-2CD821F0FE27}" type="presOf" srcId="{411A456F-7534-4861-A8ED-10AD7D70FB05}" destId="{D02F4346-D774-412C-A054-9880779A4106}" srcOrd="1" destOrd="0" presId="urn:microsoft.com/office/officeart/2005/8/layout/hierarchy3"/>
    <dgm:cxn modelId="{DDD46A6A-F400-49F4-BAC7-5C107ED8FF07}" srcId="{411A456F-7534-4861-A8ED-10AD7D70FB05}" destId="{480FF43E-1481-4D46-8F27-21AC7698D465}" srcOrd="1" destOrd="0" parTransId="{8F53D7B6-60F3-4890-B422-6EB68B7E0117}" sibTransId="{B85C669B-5584-4FD2-B0F4-BAE744E85E0B}"/>
    <dgm:cxn modelId="{7E4FA958-77B9-4ADD-BA2D-D1D3DF3C046E}" type="presOf" srcId="{026FCA33-B303-42B0-A9DF-49F3E1046AE0}" destId="{1FE0AC52-1FF4-413F-A13E-341779162F07}" srcOrd="0" destOrd="0" presId="urn:microsoft.com/office/officeart/2005/8/layout/hierarchy3"/>
    <dgm:cxn modelId="{A3F30AE2-06E6-4539-B887-1CAC078C22E7}" type="presOf" srcId="{480FF43E-1481-4D46-8F27-21AC7698D465}" destId="{2ABB49E5-5A1D-4DBB-88E4-50FEFDC8B955}" srcOrd="0" destOrd="0" presId="urn:microsoft.com/office/officeart/2005/8/layout/hierarchy3"/>
    <dgm:cxn modelId="{07B22A38-E504-4BC1-AD3B-8E4B0A429B35}" type="presOf" srcId="{411A456F-7534-4861-A8ED-10AD7D70FB05}" destId="{BB0CBB15-FC80-433E-B587-D0AF65E99770}" srcOrd="0" destOrd="0" presId="urn:microsoft.com/office/officeart/2005/8/layout/hierarchy3"/>
    <dgm:cxn modelId="{11719B4A-8820-4480-AD23-C8D2D8D4FC46}" type="presOf" srcId="{8F53D7B6-60F3-4890-B422-6EB68B7E0117}" destId="{2A4434EA-3ABE-4E3D-8987-71AF5C7719B5}" srcOrd="0" destOrd="0" presId="urn:microsoft.com/office/officeart/2005/8/layout/hierarchy3"/>
    <dgm:cxn modelId="{67B9EEDE-4878-4CFF-AD2C-9D533FF8C40A}" type="presParOf" srcId="{7FE0EA0B-EEE2-42D3-BC48-A52691B0FC85}" destId="{802C6BE4-C508-4EE2-8712-237FDEE300DD}" srcOrd="0" destOrd="0" presId="urn:microsoft.com/office/officeart/2005/8/layout/hierarchy3"/>
    <dgm:cxn modelId="{C4219569-53D8-4307-B087-D64F625ED5D7}" type="presParOf" srcId="{802C6BE4-C508-4EE2-8712-237FDEE300DD}" destId="{BA57ABE3-66D7-4FA1-AF63-352C2828716F}" srcOrd="0" destOrd="0" presId="urn:microsoft.com/office/officeart/2005/8/layout/hierarchy3"/>
    <dgm:cxn modelId="{5F27429D-B778-4E1A-80A4-5119BF5247F2}" type="presParOf" srcId="{BA57ABE3-66D7-4FA1-AF63-352C2828716F}" destId="{BB0CBB15-FC80-433E-B587-D0AF65E99770}" srcOrd="0" destOrd="0" presId="urn:microsoft.com/office/officeart/2005/8/layout/hierarchy3"/>
    <dgm:cxn modelId="{E6CAEDF8-F93F-4EC0-B0F9-205511A1B520}" type="presParOf" srcId="{BA57ABE3-66D7-4FA1-AF63-352C2828716F}" destId="{D02F4346-D774-412C-A054-9880779A4106}" srcOrd="1" destOrd="0" presId="urn:microsoft.com/office/officeart/2005/8/layout/hierarchy3"/>
    <dgm:cxn modelId="{4E19AD7B-AE63-42B9-8BD9-C2B71E2E7C31}" type="presParOf" srcId="{802C6BE4-C508-4EE2-8712-237FDEE300DD}" destId="{FC69125D-0A31-40E5-B497-C0C17F417EB5}" srcOrd="1" destOrd="0" presId="urn:microsoft.com/office/officeart/2005/8/layout/hierarchy3"/>
    <dgm:cxn modelId="{B09F9703-DAF1-45AD-BC81-439FF7968192}" type="presParOf" srcId="{FC69125D-0A31-40E5-B497-C0C17F417EB5}" destId="{324B3B07-5A04-4AE3-9143-BBBDEF3D7D2A}" srcOrd="0" destOrd="0" presId="urn:microsoft.com/office/officeart/2005/8/layout/hierarchy3"/>
    <dgm:cxn modelId="{E7EDDCAE-1A16-4D33-BE41-C6E5B0347465}" type="presParOf" srcId="{FC69125D-0A31-40E5-B497-C0C17F417EB5}" destId="{1FE0AC52-1FF4-413F-A13E-341779162F07}" srcOrd="1" destOrd="0" presId="urn:microsoft.com/office/officeart/2005/8/layout/hierarchy3"/>
    <dgm:cxn modelId="{BB14BE5A-2FFD-4B64-8986-0878D6DFECBF}" type="presParOf" srcId="{FC69125D-0A31-40E5-B497-C0C17F417EB5}" destId="{2A4434EA-3ABE-4E3D-8987-71AF5C7719B5}" srcOrd="2" destOrd="0" presId="urn:microsoft.com/office/officeart/2005/8/layout/hierarchy3"/>
    <dgm:cxn modelId="{A007317C-0278-4C7F-8E14-C6F4302D01DF}" type="presParOf" srcId="{FC69125D-0A31-40E5-B497-C0C17F417EB5}" destId="{2ABB49E5-5A1D-4DBB-88E4-50FEFDC8B95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11A456F-7534-4861-A8ED-10AD7D70FB05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err="1" smtClean="0"/>
            <a:t>Tolak</a:t>
          </a:r>
          <a:endParaRPr lang="en-US" dirty="0"/>
        </a:p>
      </dgm:t>
    </dgm:pt>
    <dgm:pt modelId="{27B1EB1B-9549-45F6-AA01-5B2D53BE61F3}" type="parTrans" cxnId="{05F87386-0E27-45E5-85DE-CE652C1ECC5C}">
      <dgm:prSet/>
      <dgm:spPr/>
      <dgm:t>
        <a:bodyPr/>
        <a:lstStyle/>
        <a:p>
          <a:endParaRPr lang="en-US"/>
        </a:p>
      </dgm:t>
    </dgm:pt>
    <dgm:pt modelId="{BA24FF9E-C793-4A01-83D4-E82742F0397C}" type="sibTrans" cxnId="{05F87386-0E27-45E5-85DE-CE652C1ECC5C}">
      <dgm:prSet/>
      <dgm:spPr/>
      <dgm:t>
        <a:bodyPr/>
        <a:lstStyle/>
        <a:p>
          <a:endParaRPr lang="en-US"/>
        </a:p>
      </dgm:t>
    </dgm:pt>
    <dgm:pt modelId="{026FCA33-B303-42B0-A9DF-49F3E1046AE0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5F80F9FE-3FA3-4544-9546-B5971912D90E}" type="parTrans" cxnId="{06D28F6C-7696-4CDE-9569-97183C8034A8}">
      <dgm:prSet/>
      <dgm:spPr/>
      <dgm:t>
        <a:bodyPr/>
        <a:lstStyle/>
        <a:p>
          <a:endParaRPr lang="en-US"/>
        </a:p>
      </dgm:t>
    </dgm:pt>
    <dgm:pt modelId="{A8BD92AF-9E00-4F4A-BF97-E2C53BF9712D}" type="sibTrans" cxnId="{06D28F6C-7696-4CDE-9569-97183C8034A8}">
      <dgm:prSet/>
      <dgm:spPr/>
      <dgm:t>
        <a:bodyPr/>
        <a:lstStyle/>
        <a:p>
          <a:endParaRPr lang="en-US"/>
        </a:p>
      </dgm:t>
    </dgm:pt>
    <dgm:pt modelId="{480FF43E-1481-4D46-8F27-21AC7698D465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8F53D7B6-60F3-4890-B422-6EB68B7E0117}" type="parTrans" cxnId="{DDD46A6A-F400-49F4-BAC7-5C107ED8FF07}">
      <dgm:prSet/>
      <dgm:spPr/>
      <dgm:t>
        <a:bodyPr/>
        <a:lstStyle/>
        <a:p>
          <a:endParaRPr lang="en-US"/>
        </a:p>
      </dgm:t>
    </dgm:pt>
    <dgm:pt modelId="{B85C669B-5584-4FD2-B0F4-BAE744E85E0B}" type="sibTrans" cxnId="{DDD46A6A-F400-49F4-BAC7-5C107ED8FF07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02C6BE4-C508-4EE2-8712-237FDEE300DD}" type="pres">
      <dgm:prSet presAssocID="{411A456F-7534-4861-A8ED-10AD7D70FB05}" presName="root" presStyleCnt="0"/>
      <dgm:spPr/>
    </dgm:pt>
    <dgm:pt modelId="{BA57ABE3-66D7-4FA1-AF63-352C2828716F}" type="pres">
      <dgm:prSet presAssocID="{411A456F-7534-4861-A8ED-10AD7D70FB05}" presName="rootComposite" presStyleCnt="0"/>
      <dgm:spPr/>
    </dgm:pt>
    <dgm:pt modelId="{BB0CBB15-FC80-433E-B587-D0AF65E99770}" type="pres">
      <dgm:prSet presAssocID="{411A456F-7534-4861-A8ED-10AD7D70FB05}" presName="rootText" presStyleLbl="node1" presStyleIdx="0" presStyleCnt="1"/>
      <dgm:spPr/>
      <dgm:t>
        <a:bodyPr/>
        <a:lstStyle/>
        <a:p>
          <a:endParaRPr lang="en-US"/>
        </a:p>
      </dgm:t>
    </dgm:pt>
    <dgm:pt modelId="{D02F4346-D774-412C-A054-9880779A4106}" type="pres">
      <dgm:prSet presAssocID="{411A456F-7534-4861-A8ED-10AD7D70FB05}" presName="rootConnector" presStyleLbl="node1" presStyleIdx="0" presStyleCnt="1"/>
      <dgm:spPr/>
      <dgm:t>
        <a:bodyPr/>
        <a:lstStyle/>
        <a:p>
          <a:endParaRPr lang="en-US"/>
        </a:p>
      </dgm:t>
    </dgm:pt>
    <dgm:pt modelId="{FC69125D-0A31-40E5-B497-C0C17F417EB5}" type="pres">
      <dgm:prSet presAssocID="{411A456F-7534-4861-A8ED-10AD7D70FB05}" presName="childShape" presStyleCnt="0"/>
      <dgm:spPr/>
    </dgm:pt>
    <dgm:pt modelId="{324B3B07-5A04-4AE3-9143-BBBDEF3D7D2A}" type="pres">
      <dgm:prSet presAssocID="{5F80F9FE-3FA3-4544-9546-B5971912D90E}" presName="Name13" presStyleLbl="parChTrans1D2" presStyleIdx="0" presStyleCnt="2"/>
      <dgm:spPr/>
      <dgm:t>
        <a:bodyPr/>
        <a:lstStyle/>
        <a:p>
          <a:endParaRPr lang="en-US"/>
        </a:p>
      </dgm:t>
    </dgm:pt>
    <dgm:pt modelId="{1FE0AC52-1FF4-413F-A13E-341779162F07}" type="pres">
      <dgm:prSet presAssocID="{026FCA33-B303-42B0-A9DF-49F3E1046AE0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434EA-3ABE-4E3D-8987-71AF5C7719B5}" type="pres">
      <dgm:prSet presAssocID="{8F53D7B6-60F3-4890-B422-6EB68B7E0117}" presName="Name13" presStyleLbl="parChTrans1D2" presStyleIdx="1" presStyleCnt="2"/>
      <dgm:spPr/>
      <dgm:t>
        <a:bodyPr/>
        <a:lstStyle/>
        <a:p>
          <a:endParaRPr lang="en-US"/>
        </a:p>
      </dgm:t>
    </dgm:pt>
    <dgm:pt modelId="{2ABB49E5-5A1D-4DBB-88E4-50FEFDC8B955}" type="pres">
      <dgm:prSet presAssocID="{480FF43E-1481-4D46-8F27-21AC7698D465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B6EE78-CB83-4199-863A-9B1A91C9B79C}" type="presOf" srcId="{026FCA33-B303-42B0-A9DF-49F3E1046AE0}" destId="{1FE0AC52-1FF4-413F-A13E-341779162F07}" srcOrd="0" destOrd="0" presId="urn:microsoft.com/office/officeart/2005/8/layout/hierarchy3"/>
    <dgm:cxn modelId="{DDD46A6A-F400-49F4-BAC7-5C107ED8FF07}" srcId="{411A456F-7534-4861-A8ED-10AD7D70FB05}" destId="{480FF43E-1481-4D46-8F27-21AC7698D465}" srcOrd="1" destOrd="0" parTransId="{8F53D7B6-60F3-4890-B422-6EB68B7E0117}" sibTransId="{B85C669B-5584-4FD2-B0F4-BAE744E85E0B}"/>
    <dgm:cxn modelId="{4DD3D8A8-7D34-42EE-8648-C62C804BB5E5}" type="presOf" srcId="{480FF43E-1481-4D46-8F27-21AC7698D465}" destId="{2ABB49E5-5A1D-4DBB-88E4-50FEFDC8B955}" srcOrd="0" destOrd="0" presId="urn:microsoft.com/office/officeart/2005/8/layout/hierarchy3"/>
    <dgm:cxn modelId="{06D28F6C-7696-4CDE-9569-97183C8034A8}" srcId="{411A456F-7534-4861-A8ED-10AD7D70FB05}" destId="{026FCA33-B303-42B0-A9DF-49F3E1046AE0}" srcOrd="0" destOrd="0" parTransId="{5F80F9FE-3FA3-4544-9546-B5971912D90E}" sibTransId="{A8BD92AF-9E00-4F4A-BF97-E2C53BF9712D}"/>
    <dgm:cxn modelId="{202A96EC-C5F3-4964-83A2-89315F9874AC}" type="presOf" srcId="{8F53D7B6-60F3-4890-B422-6EB68B7E0117}" destId="{2A4434EA-3ABE-4E3D-8987-71AF5C7719B5}" srcOrd="0" destOrd="0" presId="urn:microsoft.com/office/officeart/2005/8/layout/hierarchy3"/>
    <dgm:cxn modelId="{B2923F58-F47D-4CE9-971F-A97A3977EA29}" type="presOf" srcId="{411A456F-7534-4861-A8ED-10AD7D70FB05}" destId="{D02F4346-D774-412C-A054-9880779A4106}" srcOrd="1" destOrd="0" presId="urn:microsoft.com/office/officeart/2005/8/layout/hierarchy3"/>
    <dgm:cxn modelId="{7181A0DC-2787-417B-BDBB-2541076E3C76}" type="presOf" srcId="{5F80F9FE-3FA3-4544-9546-B5971912D90E}" destId="{324B3B07-5A04-4AE3-9143-BBBDEF3D7D2A}" srcOrd="0" destOrd="0" presId="urn:microsoft.com/office/officeart/2005/8/layout/hierarchy3"/>
    <dgm:cxn modelId="{E016298B-3D43-4EA0-8288-D9BE5A7D0A38}" type="presOf" srcId="{FCB14AAA-9426-4C06-B89D-1B5F78C7DB94}" destId="{7FE0EA0B-EEE2-42D3-BC48-A52691B0FC85}" srcOrd="0" destOrd="0" presId="urn:microsoft.com/office/officeart/2005/8/layout/hierarchy3"/>
    <dgm:cxn modelId="{0CB2B24E-8760-42CA-B30D-9765A89CC8AC}" type="presOf" srcId="{411A456F-7534-4861-A8ED-10AD7D70FB05}" destId="{BB0CBB15-FC80-433E-B587-D0AF65E99770}" srcOrd="0" destOrd="0" presId="urn:microsoft.com/office/officeart/2005/8/layout/hierarchy3"/>
    <dgm:cxn modelId="{05F87386-0E27-45E5-85DE-CE652C1ECC5C}" srcId="{FCB14AAA-9426-4C06-B89D-1B5F78C7DB94}" destId="{411A456F-7534-4861-A8ED-10AD7D70FB05}" srcOrd="0" destOrd="0" parTransId="{27B1EB1B-9549-45F6-AA01-5B2D53BE61F3}" sibTransId="{BA24FF9E-C793-4A01-83D4-E82742F0397C}"/>
    <dgm:cxn modelId="{9728434E-2D7E-4E85-BAAA-78A6E0E8A1AA}" type="presParOf" srcId="{7FE0EA0B-EEE2-42D3-BC48-A52691B0FC85}" destId="{802C6BE4-C508-4EE2-8712-237FDEE300DD}" srcOrd="0" destOrd="0" presId="urn:microsoft.com/office/officeart/2005/8/layout/hierarchy3"/>
    <dgm:cxn modelId="{5F4E21F9-B9EA-49B9-8E4F-BD946D77EF8E}" type="presParOf" srcId="{802C6BE4-C508-4EE2-8712-237FDEE300DD}" destId="{BA57ABE3-66D7-4FA1-AF63-352C2828716F}" srcOrd="0" destOrd="0" presId="urn:microsoft.com/office/officeart/2005/8/layout/hierarchy3"/>
    <dgm:cxn modelId="{EC006EFD-D000-40AC-BBC9-7C1E67680830}" type="presParOf" srcId="{BA57ABE3-66D7-4FA1-AF63-352C2828716F}" destId="{BB0CBB15-FC80-433E-B587-D0AF65E99770}" srcOrd="0" destOrd="0" presId="urn:microsoft.com/office/officeart/2005/8/layout/hierarchy3"/>
    <dgm:cxn modelId="{974F9420-EADE-4F3B-8C86-AE4CD7AED3D8}" type="presParOf" srcId="{BA57ABE3-66D7-4FA1-AF63-352C2828716F}" destId="{D02F4346-D774-412C-A054-9880779A4106}" srcOrd="1" destOrd="0" presId="urn:microsoft.com/office/officeart/2005/8/layout/hierarchy3"/>
    <dgm:cxn modelId="{734ACFBF-5D7F-404B-ABA9-2A53F6D3812F}" type="presParOf" srcId="{802C6BE4-C508-4EE2-8712-237FDEE300DD}" destId="{FC69125D-0A31-40E5-B497-C0C17F417EB5}" srcOrd="1" destOrd="0" presId="urn:microsoft.com/office/officeart/2005/8/layout/hierarchy3"/>
    <dgm:cxn modelId="{62EE3634-6ED7-4265-8FC0-B1937853D789}" type="presParOf" srcId="{FC69125D-0A31-40E5-B497-C0C17F417EB5}" destId="{324B3B07-5A04-4AE3-9143-BBBDEF3D7D2A}" srcOrd="0" destOrd="0" presId="urn:microsoft.com/office/officeart/2005/8/layout/hierarchy3"/>
    <dgm:cxn modelId="{B4BBE130-D992-41D2-865B-73D088F1475D}" type="presParOf" srcId="{FC69125D-0A31-40E5-B497-C0C17F417EB5}" destId="{1FE0AC52-1FF4-413F-A13E-341779162F07}" srcOrd="1" destOrd="0" presId="urn:microsoft.com/office/officeart/2005/8/layout/hierarchy3"/>
    <dgm:cxn modelId="{ABDC75A7-C7DF-4ABD-8A87-0161661B174F}" type="presParOf" srcId="{FC69125D-0A31-40E5-B497-C0C17F417EB5}" destId="{2A4434EA-3ABE-4E3D-8987-71AF5C7719B5}" srcOrd="2" destOrd="0" presId="urn:microsoft.com/office/officeart/2005/8/layout/hierarchy3"/>
    <dgm:cxn modelId="{030B4398-5DBB-4A03-A170-CD68A3EE62BC}" type="presParOf" srcId="{FC69125D-0A31-40E5-B497-C0C17F417EB5}" destId="{2ABB49E5-5A1D-4DBB-88E4-50FEFDC8B95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11A456F-7534-4861-A8ED-10AD7D70FB05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err="1" smtClean="0"/>
            <a:t>Tolak</a:t>
          </a:r>
          <a:endParaRPr lang="en-US" dirty="0"/>
        </a:p>
      </dgm:t>
    </dgm:pt>
    <dgm:pt modelId="{27B1EB1B-9549-45F6-AA01-5B2D53BE61F3}" type="parTrans" cxnId="{05F87386-0E27-45E5-85DE-CE652C1ECC5C}">
      <dgm:prSet/>
      <dgm:spPr/>
      <dgm:t>
        <a:bodyPr/>
        <a:lstStyle/>
        <a:p>
          <a:endParaRPr lang="en-US"/>
        </a:p>
      </dgm:t>
    </dgm:pt>
    <dgm:pt modelId="{BA24FF9E-C793-4A01-83D4-E82742F0397C}" type="sibTrans" cxnId="{05F87386-0E27-45E5-85DE-CE652C1ECC5C}">
      <dgm:prSet/>
      <dgm:spPr/>
      <dgm:t>
        <a:bodyPr/>
        <a:lstStyle/>
        <a:p>
          <a:endParaRPr lang="en-US"/>
        </a:p>
      </dgm:t>
    </dgm:pt>
    <dgm:pt modelId="{026FCA33-B303-42B0-A9DF-49F3E1046AE0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5F80F9FE-3FA3-4544-9546-B5971912D90E}" type="parTrans" cxnId="{06D28F6C-7696-4CDE-9569-97183C8034A8}">
      <dgm:prSet/>
      <dgm:spPr/>
      <dgm:t>
        <a:bodyPr/>
        <a:lstStyle/>
        <a:p>
          <a:endParaRPr lang="en-US"/>
        </a:p>
      </dgm:t>
    </dgm:pt>
    <dgm:pt modelId="{A8BD92AF-9E00-4F4A-BF97-E2C53BF9712D}" type="sibTrans" cxnId="{06D28F6C-7696-4CDE-9569-97183C8034A8}">
      <dgm:prSet/>
      <dgm:spPr/>
      <dgm:t>
        <a:bodyPr/>
        <a:lstStyle/>
        <a:p>
          <a:endParaRPr lang="en-US"/>
        </a:p>
      </dgm:t>
    </dgm:pt>
    <dgm:pt modelId="{480FF43E-1481-4D46-8F27-21AC7698D465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8F53D7B6-60F3-4890-B422-6EB68B7E0117}" type="parTrans" cxnId="{DDD46A6A-F400-49F4-BAC7-5C107ED8FF07}">
      <dgm:prSet/>
      <dgm:spPr/>
      <dgm:t>
        <a:bodyPr/>
        <a:lstStyle/>
        <a:p>
          <a:endParaRPr lang="en-US"/>
        </a:p>
      </dgm:t>
    </dgm:pt>
    <dgm:pt modelId="{B85C669B-5584-4FD2-B0F4-BAE744E85E0B}" type="sibTrans" cxnId="{DDD46A6A-F400-49F4-BAC7-5C107ED8FF07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02C6BE4-C508-4EE2-8712-237FDEE300DD}" type="pres">
      <dgm:prSet presAssocID="{411A456F-7534-4861-A8ED-10AD7D70FB05}" presName="root" presStyleCnt="0"/>
      <dgm:spPr/>
    </dgm:pt>
    <dgm:pt modelId="{BA57ABE3-66D7-4FA1-AF63-352C2828716F}" type="pres">
      <dgm:prSet presAssocID="{411A456F-7534-4861-A8ED-10AD7D70FB05}" presName="rootComposite" presStyleCnt="0"/>
      <dgm:spPr/>
    </dgm:pt>
    <dgm:pt modelId="{BB0CBB15-FC80-433E-B587-D0AF65E99770}" type="pres">
      <dgm:prSet presAssocID="{411A456F-7534-4861-A8ED-10AD7D70FB05}" presName="rootText" presStyleLbl="node1" presStyleIdx="0" presStyleCnt="1"/>
      <dgm:spPr/>
      <dgm:t>
        <a:bodyPr/>
        <a:lstStyle/>
        <a:p>
          <a:endParaRPr lang="en-US"/>
        </a:p>
      </dgm:t>
    </dgm:pt>
    <dgm:pt modelId="{D02F4346-D774-412C-A054-9880779A4106}" type="pres">
      <dgm:prSet presAssocID="{411A456F-7534-4861-A8ED-10AD7D70FB05}" presName="rootConnector" presStyleLbl="node1" presStyleIdx="0" presStyleCnt="1"/>
      <dgm:spPr/>
      <dgm:t>
        <a:bodyPr/>
        <a:lstStyle/>
        <a:p>
          <a:endParaRPr lang="en-US"/>
        </a:p>
      </dgm:t>
    </dgm:pt>
    <dgm:pt modelId="{FC69125D-0A31-40E5-B497-C0C17F417EB5}" type="pres">
      <dgm:prSet presAssocID="{411A456F-7534-4861-A8ED-10AD7D70FB05}" presName="childShape" presStyleCnt="0"/>
      <dgm:spPr/>
    </dgm:pt>
    <dgm:pt modelId="{324B3B07-5A04-4AE3-9143-BBBDEF3D7D2A}" type="pres">
      <dgm:prSet presAssocID="{5F80F9FE-3FA3-4544-9546-B5971912D90E}" presName="Name13" presStyleLbl="parChTrans1D2" presStyleIdx="0" presStyleCnt="2"/>
      <dgm:spPr/>
      <dgm:t>
        <a:bodyPr/>
        <a:lstStyle/>
        <a:p>
          <a:endParaRPr lang="en-US"/>
        </a:p>
      </dgm:t>
    </dgm:pt>
    <dgm:pt modelId="{1FE0AC52-1FF4-413F-A13E-341779162F07}" type="pres">
      <dgm:prSet presAssocID="{026FCA33-B303-42B0-A9DF-49F3E1046AE0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434EA-3ABE-4E3D-8987-71AF5C7719B5}" type="pres">
      <dgm:prSet presAssocID="{8F53D7B6-60F3-4890-B422-6EB68B7E0117}" presName="Name13" presStyleLbl="parChTrans1D2" presStyleIdx="1" presStyleCnt="2"/>
      <dgm:spPr/>
      <dgm:t>
        <a:bodyPr/>
        <a:lstStyle/>
        <a:p>
          <a:endParaRPr lang="en-US"/>
        </a:p>
      </dgm:t>
    </dgm:pt>
    <dgm:pt modelId="{2ABB49E5-5A1D-4DBB-88E4-50FEFDC8B955}" type="pres">
      <dgm:prSet presAssocID="{480FF43E-1481-4D46-8F27-21AC7698D465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F486DC-A76F-48C0-8C15-2E1E5377F432}" type="presOf" srcId="{480FF43E-1481-4D46-8F27-21AC7698D465}" destId="{2ABB49E5-5A1D-4DBB-88E4-50FEFDC8B955}" srcOrd="0" destOrd="0" presId="urn:microsoft.com/office/officeart/2005/8/layout/hierarchy3"/>
    <dgm:cxn modelId="{4026D897-F454-493A-9205-C30F6D005F5C}" type="presOf" srcId="{FCB14AAA-9426-4C06-B89D-1B5F78C7DB94}" destId="{7FE0EA0B-EEE2-42D3-BC48-A52691B0FC85}" srcOrd="0" destOrd="0" presId="urn:microsoft.com/office/officeart/2005/8/layout/hierarchy3"/>
    <dgm:cxn modelId="{DDD46A6A-F400-49F4-BAC7-5C107ED8FF07}" srcId="{411A456F-7534-4861-A8ED-10AD7D70FB05}" destId="{480FF43E-1481-4D46-8F27-21AC7698D465}" srcOrd="1" destOrd="0" parTransId="{8F53D7B6-60F3-4890-B422-6EB68B7E0117}" sibTransId="{B85C669B-5584-4FD2-B0F4-BAE744E85E0B}"/>
    <dgm:cxn modelId="{06D28F6C-7696-4CDE-9569-97183C8034A8}" srcId="{411A456F-7534-4861-A8ED-10AD7D70FB05}" destId="{026FCA33-B303-42B0-A9DF-49F3E1046AE0}" srcOrd="0" destOrd="0" parTransId="{5F80F9FE-3FA3-4544-9546-B5971912D90E}" sibTransId="{A8BD92AF-9E00-4F4A-BF97-E2C53BF9712D}"/>
    <dgm:cxn modelId="{7641D1B4-C489-4E9D-8B35-2971D2825C7B}" type="presOf" srcId="{8F53D7B6-60F3-4890-B422-6EB68B7E0117}" destId="{2A4434EA-3ABE-4E3D-8987-71AF5C7719B5}" srcOrd="0" destOrd="0" presId="urn:microsoft.com/office/officeart/2005/8/layout/hierarchy3"/>
    <dgm:cxn modelId="{188C6474-E008-419A-86B3-C43769F57E4A}" type="presOf" srcId="{5F80F9FE-3FA3-4544-9546-B5971912D90E}" destId="{324B3B07-5A04-4AE3-9143-BBBDEF3D7D2A}" srcOrd="0" destOrd="0" presId="urn:microsoft.com/office/officeart/2005/8/layout/hierarchy3"/>
    <dgm:cxn modelId="{1AC2DF77-3E25-427A-9829-4CEBA2E38F88}" type="presOf" srcId="{411A456F-7534-4861-A8ED-10AD7D70FB05}" destId="{D02F4346-D774-412C-A054-9880779A4106}" srcOrd="1" destOrd="0" presId="urn:microsoft.com/office/officeart/2005/8/layout/hierarchy3"/>
    <dgm:cxn modelId="{7C2E2E9A-6707-49FA-8CA4-80C5E057DC74}" type="presOf" srcId="{026FCA33-B303-42B0-A9DF-49F3E1046AE0}" destId="{1FE0AC52-1FF4-413F-A13E-341779162F07}" srcOrd="0" destOrd="0" presId="urn:microsoft.com/office/officeart/2005/8/layout/hierarchy3"/>
    <dgm:cxn modelId="{893F3F91-2387-41F9-9634-59452CC4C2CC}" type="presOf" srcId="{411A456F-7534-4861-A8ED-10AD7D70FB05}" destId="{BB0CBB15-FC80-433E-B587-D0AF65E99770}" srcOrd="0" destOrd="0" presId="urn:microsoft.com/office/officeart/2005/8/layout/hierarchy3"/>
    <dgm:cxn modelId="{05F87386-0E27-45E5-85DE-CE652C1ECC5C}" srcId="{FCB14AAA-9426-4C06-B89D-1B5F78C7DB94}" destId="{411A456F-7534-4861-A8ED-10AD7D70FB05}" srcOrd="0" destOrd="0" parTransId="{27B1EB1B-9549-45F6-AA01-5B2D53BE61F3}" sibTransId="{BA24FF9E-C793-4A01-83D4-E82742F0397C}"/>
    <dgm:cxn modelId="{CBC2ABE0-DE4F-4589-B996-B81F3F0923DD}" type="presParOf" srcId="{7FE0EA0B-EEE2-42D3-BC48-A52691B0FC85}" destId="{802C6BE4-C508-4EE2-8712-237FDEE300DD}" srcOrd="0" destOrd="0" presId="urn:microsoft.com/office/officeart/2005/8/layout/hierarchy3"/>
    <dgm:cxn modelId="{793FA601-8C98-4AA4-83CB-D1C842F86E3B}" type="presParOf" srcId="{802C6BE4-C508-4EE2-8712-237FDEE300DD}" destId="{BA57ABE3-66D7-4FA1-AF63-352C2828716F}" srcOrd="0" destOrd="0" presId="urn:microsoft.com/office/officeart/2005/8/layout/hierarchy3"/>
    <dgm:cxn modelId="{E13AD659-7668-4018-97D7-43265ACF921F}" type="presParOf" srcId="{BA57ABE3-66D7-4FA1-AF63-352C2828716F}" destId="{BB0CBB15-FC80-433E-B587-D0AF65E99770}" srcOrd="0" destOrd="0" presId="urn:microsoft.com/office/officeart/2005/8/layout/hierarchy3"/>
    <dgm:cxn modelId="{E63CC9DA-8F35-42EF-9835-CF98CF5830AB}" type="presParOf" srcId="{BA57ABE3-66D7-4FA1-AF63-352C2828716F}" destId="{D02F4346-D774-412C-A054-9880779A4106}" srcOrd="1" destOrd="0" presId="urn:microsoft.com/office/officeart/2005/8/layout/hierarchy3"/>
    <dgm:cxn modelId="{E2997091-A6A3-4C58-8A09-112F49DE2C59}" type="presParOf" srcId="{802C6BE4-C508-4EE2-8712-237FDEE300DD}" destId="{FC69125D-0A31-40E5-B497-C0C17F417EB5}" srcOrd="1" destOrd="0" presId="urn:microsoft.com/office/officeart/2005/8/layout/hierarchy3"/>
    <dgm:cxn modelId="{EF2AE204-18D4-4B9D-BD26-2BBBCD3F0432}" type="presParOf" srcId="{FC69125D-0A31-40E5-B497-C0C17F417EB5}" destId="{324B3B07-5A04-4AE3-9143-BBBDEF3D7D2A}" srcOrd="0" destOrd="0" presId="urn:microsoft.com/office/officeart/2005/8/layout/hierarchy3"/>
    <dgm:cxn modelId="{E9D8D716-4AA7-4336-A27B-F99BE34CE498}" type="presParOf" srcId="{FC69125D-0A31-40E5-B497-C0C17F417EB5}" destId="{1FE0AC52-1FF4-413F-A13E-341779162F07}" srcOrd="1" destOrd="0" presId="urn:microsoft.com/office/officeart/2005/8/layout/hierarchy3"/>
    <dgm:cxn modelId="{C980F782-7319-4AB5-B3D1-E55FAC57BECD}" type="presParOf" srcId="{FC69125D-0A31-40E5-B497-C0C17F417EB5}" destId="{2A4434EA-3ABE-4E3D-8987-71AF5C7719B5}" srcOrd="2" destOrd="0" presId="urn:microsoft.com/office/officeart/2005/8/layout/hierarchy3"/>
    <dgm:cxn modelId="{E459323B-B29A-4218-88D7-CF73ED4F6613}" type="presParOf" srcId="{FC69125D-0A31-40E5-B497-C0C17F417EB5}" destId="{2ABB49E5-5A1D-4DBB-88E4-50FEFDC8B95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CB14AAA-9426-4C06-B89D-1B5F78C7DB94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11A456F-7534-4861-A8ED-10AD7D70FB05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err="1" smtClean="0"/>
            <a:t>Tolak</a:t>
          </a:r>
          <a:endParaRPr lang="en-US" dirty="0"/>
        </a:p>
      </dgm:t>
    </dgm:pt>
    <dgm:pt modelId="{27B1EB1B-9549-45F6-AA01-5B2D53BE61F3}" type="parTrans" cxnId="{05F87386-0E27-45E5-85DE-CE652C1ECC5C}">
      <dgm:prSet/>
      <dgm:spPr/>
      <dgm:t>
        <a:bodyPr/>
        <a:lstStyle/>
        <a:p>
          <a:endParaRPr lang="en-US"/>
        </a:p>
      </dgm:t>
    </dgm:pt>
    <dgm:pt modelId="{BA24FF9E-C793-4A01-83D4-E82742F0397C}" type="sibTrans" cxnId="{05F87386-0E27-45E5-85DE-CE652C1ECC5C}">
      <dgm:prSet/>
      <dgm:spPr/>
      <dgm:t>
        <a:bodyPr/>
        <a:lstStyle/>
        <a:p>
          <a:endParaRPr lang="en-US"/>
        </a:p>
      </dgm:t>
    </dgm:pt>
    <dgm:pt modelId="{026FCA33-B303-42B0-A9DF-49F3E1046AE0}">
      <dgm:prSet phldrT="[Text]"/>
      <dgm:spPr/>
      <dgm:t>
        <a:bodyPr/>
        <a:lstStyle/>
        <a:p>
          <a:r>
            <a:rPr lang="en-US" dirty="0" err="1" smtClean="0"/>
            <a:t>Penuh</a:t>
          </a:r>
          <a:endParaRPr lang="en-US" dirty="0"/>
        </a:p>
      </dgm:t>
    </dgm:pt>
    <dgm:pt modelId="{5F80F9FE-3FA3-4544-9546-B5971912D90E}" type="parTrans" cxnId="{06D28F6C-7696-4CDE-9569-97183C8034A8}">
      <dgm:prSet/>
      <dgm:spPr/>
      <dgm:t>
        <a:bodyPr/>
        <a:lstStyle/>
        <a:p>
          <a:endParaRPr lang="en-US"/>
        </a:p>
      </dgm:t>
    </dgm:pt>
    <dgm:pt modelId="{A8BD92AF-9E00-4F4A-BF97-E2C53BF9712D}" type="sibTrans" cxnId="{06D28F6C-7696-4CDE-9569-97183C8034A8}">
      <dgm:prSet/>
      <dgm:spPr/>
      <dgm:t>
        <a:bodyPr/>
        <a:lstStyle/>
        <a:p>
          <a:endParaRPr lang="en-US"/>
        </a:p>
      </dgm:t>
    </dgm:pt>
    <dgm:pt modelId="{480FF43E-1481-4D46-8F27-21AC7698D465}">
      <dgm:prSet phldrT="[Text]"/>
      <dgm:spPr/>
      <dgm:t>
        <a:bodyPr/>
        <a:lstStyle/>
        <a:p>
          <a:r>
            <a:rPr lang="en-US" dirty="0" err="1" smtClean="0"/>
            <a:t>Bagian</a:t>
          </a:r>
          <a:endParaRPr lang="en-US" dirty="0"/>
        </a:p>
      </dgm:t>
    </dgm:pt>
    <dgm:pt modelId="{8F53D7B6-60F3-4890-B422-6EB68B7E0117}" type="parTrans" cxnId="{DDD46A6A-F400-49F4-BAC7-5C107ED8FF07}">
      <dgm:prSet/>
      <dgm:spPr/>
      <dgm:t>
        <a:bodyPr/>
        <a:lstStyle/>
        <a:p>
          <a:endParaRPr lang="en-US"/>
        </a:p>
      </dgm:t>
    </dgm:pt>
    <dgm:pt modelId="{B85C669B-5584-4FD2-B0F4-BAE744E85E0B}" type="sibTrans" cxnId="{DDD46A6A-F400-49F4-BAC7-5C107ED8FF07}">
      <dgm:prSet/>
      <dgm:spPr/>
      <dgm:t>
        <a:bodyPr/>
        <a:lstStyle/>
        <a:p>
          <a:endParaRPr lang="en-US"/>
        </a:p>
      </dgm:t>
    </dgm:pt>
    <dgm:pt modelId="{7FE0EA0B-EEE2-42D3-BC48-A52691B0FC85}" type="pres">
      <dgm:prSet presAssocID="{FCB14AAA-9426-4C06-B89D-1B5F78C7DB9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02C6BE4-C508-4EE2-8712-237FDEE300DD}" type="pres">
      <dgm:prSet presAssocID="{411A456F-7534-4861-A8ED-10AD7D70FB05}" presName="root" presStyleCnt="0"/>
      <dgm:spPr/>
    </dgm:pt>
    <dgm:pt modelId="{BA57ABE3-66D7-4FA1-AF63-352C2828716F}" type="pres">
      <dgm:prSet presAssocID="{411A456F-7534-4861-A8ED-10AD7D70FB05}" presName="rootComposite" presStyleCnt="0"/>
      <dgm:spPr/>
    </dgm:pt>
    <dgm:pt modelId="{BB0CBB15-FC80-433E-B587-D0AF65E99770}" type="pres">
      <dgm:prSet presAssocID="{411A456F-7534-4861-A8ED-10AD7D70FB05}" presName="rootText" presStyleLbl="node1" presStyleIdx="0" presStyleCnt="1"/>
      <dgm:spPr/>
      <dgm:t>
        <a:bodyPr/>
        <a:lstStyle/>
        <a:p>
          <a:endParaRPr lang="en-US"/>
        </a:p>
      </dgm:t>
    </dgm:pt>
    <dgm:pt modelId="{D02F4346-D774-412C-A054-9880779A4106}" type="pres">
      <dgm:prSet presAssocID="{411A456F-7534-4861-A8ED-10AD7D70FB05}" presName="rootConnector" presStyleLbl="node1" presStyleIdx="0" presStyleCnt="1"/>
      <dgm:spPr/>
      <dgm:t>
        <a:bodyPr/>
        <a:lstStyle/>
        <a:p>
          <a:endParaRPr lang="en-US"/>
        </a:p>
      </dgm:t>
    </dgm:pt>
    <dgm:pt modelId="{FC69125D-0A31-40E5-B497-C0C17F417EB5}" type="pres">
      <dgm:prSet presAssocID="{411A456F-7534-4861-A8ED-10AD7D70FB05}" presName="childShape" presStyleCnt="0"/>
      <dgm:spPr/>
    </dgm:pt>
    <dgm:pt modelId="{324B3B07-5A04-4AE3-9143-BBBDEF3D7D2A}" type="pres">
      <dgm:prSet presAssocID="{5F80F9FE-3FA3-4544-9546-B5971912D90E}" presName="Name13" presStyleLbl="parChTrans1D2" presStyleIdx="0" presStyleCnt="2"/>
      <dgm:spPr/>
      <dgm:t>
        <a:bodyPr/>
        <a:lstStyle/>
        <a:p>
          <a:endParaRPr lang="en-US"/>
        </a:p>
      </dgm:t>
    </dgm:pt>
    <dgm:pt modelId="{1FE0AC52-1FF4-413F-A13E-341779162F07}" type="pres">
      <dgm:prSet presAssocID="{026FCA33-B303-42B0-A9DF-49F3E1046AE0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434EA-3ABE-4E3D-8987-71AF5C7719B5}" type="pres">
      <dgm:prSet presAssocID="{8F53D7B6-60F3-4890-B422-6EB68B7E0117}" presName="Name13" presStyleLbl="parChTrans1D2" presStyleIdx="1" presStyleCnt="2"/>
      <dgm:spPr/>
      <dgm:t>
        <a:bodyPr/>
        <a:lstStyle/>
        <a:p>
          <a:endParaRPr lang="en-US"/>
        </a:p>
      </dgm:t>
    </dgm:pt>
    <dgm:pt modelId="{2ABB49E5-5A1D-4DBB-88E4-50FEFDC8B955}" type="pres">
      <dgm:prSet presAssocID="{480FF43E-1481-4D46-8F27-21AC7698D465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0F0389-8FEC-4633-848F-094428793580}" type="presOf" srcId="{411A456F-7534-4861-A8ED-10AD7D70FB05}" destId="{BB0CBB15-FC80-433E-B587-D0AF65E99770}" srcOrd="0" destOrd="0" presId="urn:microsoft.com/office/officeart/2005/8/layout/hierarchy3"/>
    <dgm:cxn modelId="{DDD46A6A-F400-49F4-BAC7-5C107ED8FF07}" srcId="{411A456F-7534-4861-A8ED-10AD7D70FB05}" destId="{480FF43E-1481-4D46-8F27-21AC7698D465}" srcOrd="1" destOrd="0" parTransId="{8F53D7B6-60F3-4890-B422-6EB68B7E0117}" sibTransId="{B85C669B-5584-4FD2-B0F4-BAE744E85E0B}"/>
    <dgm:cxn modelId="{58A5843A-7DF1-4E86-A940-7AD87EBF9BEC}" type="presOf" srcId="{411A456F-7534-4861-A8ED-10AD7D70FB05}" destId="{D02F4346-D774-412C-A054-9880779A4106}" srcOrd="1" destOrd="0" presId="urn:microsoft.com/office/officeart/2005/8/layout/hierarchy3"/>
    <dgm:cxn modelId="{BDBA33BF-9722-42F8-83E5-858FC79D931E}" type="presOf" srcId="{026FCA33-B303-42B0-A9DF-49F3E1046AE0}" destId="{1FE0AC52-1FF4-413F-A13E-341779162F07}" srcOrd="0" destOrd="0" presId="urn:microsoft.com/office/officeart/2005/8/layout/hierarchy3"/>
    <dgm:cxn modelId="{06D28F6C-7696-4CDE-9569-97183C8034A8}" srcId="{411A456F-7534-4861-A8ED-10AD7D70FB05}" destId="{026FCA33-B303-42B0-A9DF-49F3E1046AE0}" srcOrd="0" destOrd="0" parTransId="{5F80F9FE-3FA3-4544-9546-B5971912D90E}" sibTransId="{A8BD92AF-9E00-4F4A-BF97-E2C53BF9712D}"/>
    <dgm:cxn modelId="{40BDEE52-A00A-4BDE-9AF3-445681ADF458}" type="presOf" srcId="{FCB14AAA-9426-4C06-B89D-1B5F78C7DB94}" destId="{7FE0EA0B-EEE2-42D3-BC48-A52691B0FC85}" srcOrd="0" destOrd="0" presId="urn:microsoft.com/office/officeart/2005/8/layout/hierarchy3"/>
    <dgm:cxn modelId="{16118105-2A5E-4E2D-BCE8-838AFDCB1B0C}" type="presOf" srcId="{5F80F9FE-3FA3-4544-9546-B5971912D90E}" destId="{324B3B07-5A04-4AE3-9143-BBBDEF3D7D2A}" srcOrd="0" destOrd="0" presId="urn:microsoft.com/office/officeart/2005/8/layout/hierarchy3"/>
    <dgm:cxn modelId="{1EDA43E0-2A2D-4FBF-B59E-E9BA7441B57C}" type="presOf" srcId="{8F53D7B6-60F3-4890-B422-6EB68B7E0117}" destId="{2A4434EA-3ABE-4E3D-8987-71AF5C7719B5}" srcOrd="0" destOrd="0" presId="urn:microsoft.com/office/officeart/2005/8/layout/hierarchy3"/>
    <dgm:cxn modelId="{F4BF07A5-C6FE-4387-8F25-480D425E7891}" type="presOf" srcId="{480FF43E-1481-4D46-8F27-21AC7698D465}" destId="{2ABB49E5-5A1D-4DBB-88E4-50FEFDC8B955}" srcOrd="0" destOrd="0" presId="urn:microsoft.com/office/officeart/2005/8/layout/hierarchy3"/>
    <dgm:cxn modelId="{05F87386-0E27-45E5-85DE-CE652C1ECC5C}" srcId="{FCB14AAA-9426-4C06-B89D-1B5F78C7DB94}" destId="{411A456F-7534-4861-A8ED-10AD7D70FB05}" srcOrd="0" destOrd="0" parTransId="{27B1EB1B-9549-45F6-AA01-5B2D53BE61F3}" sibTransId="{BA24FF9E-C793-4A01-83D4-E82742F0397C}"/>
    <dgm:cxn modelId="{559A9EC1-BC23-4383-A3D4-88C197C6E834}" type="presParOf" srcId="{7FE0EA0B-EEE2-42D3-BC48-A52691B0FC85}" destId="{802C6BE4-C508-4EE2-8712-237FDEE300DD}" srcOrd="0" destOrd="0" presId="urn:microsoft.com/office/officeart/2005/8/layout/hierarchy3"/>
    <dgm:cxn modelId="{E580A202-B87E-4076-AD70-F786D8487ED9}" type="presParOf" srcId="{802C6BE4-C508-4EE2-8712-237FDEE300DD}" destId="{BA57ABE3-66D7-4FA1-AF63-352C2828716F}" srcOrd="0" destOrd="0" presId="urn:microsoft.com/office/officeart/2005/8/layout/hierarchy3"/>
    <dgm:cxn modelId="{4E560645-EF27-43AE-8582-9AEFFC218583}" type="presParOf" srcId="{BA57ABE3-66D7-4FA1-AF63-352C2828716F}" destId="{BB0CBB15-FC80-433E-B587-D0AF65E99770}" srcOrd="0" destOrd="0" presId="urn:microsoft.com/office/officeart/2005/8/layout/hierarchy3"/>
    <dgm:cxn modelId="{F8DBFF0C-2B26-45F7-9737-1648B316BC5F}" type="presParOf" srcId="{BA57ABE3-66D7-4FA1-AF63-352C2828716F}" destId="{D02F4346-D774-412C-A054-9880779A4106}" srcOrd="1" destOrd="0" presId="urn:microsoft.com/office/officeart/2005/8/layout/hierarchy3"/>
    <dgm:cxn modelId="{753828A1-C6F9-4D22-A2A9-1BFA3914F56C}" type="presParOf" srcId="{802C6BE4-C508-4EE2-8712-237FDEE300DD}" destId="{FC69125D-0A31-40E5-B497-C0C17F417EB5}" srcOrd="1" destOrd="0" presId="urn:microsoft.com/office/officeart/2005/8/layout/hierarchy3"/>
    <dgm:cxn modelId="{D9A4B487-7AFF-4DFC-A78E-D95D7F6EB137}" type="presParOf" srcId="{FC69125D-0A31-40E5-B497-C0C17F417EB5}" destId="{324B3B07-5A04-4AE3-9143-BBBDEF3D7D2A}" srcOrd="0" destOrd="0" presId="urn:microsoft.com/office/officeart/2005/8/layout/hierarchy3"/>
    <dgm:cxn modelId="{977E98F7-1734-44BC-9AD9-EAF3508B2F7A}" type="presParOf" srcId="{FC69125D-0A31-40E5-B497-C0C17F417EB5}" destId="{1FE0AC52-1FF4-413F-A13E-341779162F07}" srcOrd="1" destOrd="0" presId="urn:microsoft.com/office/officeart/2005/8/layout/hierarchy3"/>
    <dgm:cxn modelId="{DB21F7CB-779F-44E6-80AB-9A9285BA9008}" type="presParOf" srcId="{FC69125D-0A31-40E5-B497-C0C17F417EB5}" destId="{2A4434EA-3ABE-4E3D-8987-71AF5C7719B5}" srcOrd="2" destOrd="0" presId="urn:microsoft.com/office/officeart/2005/8/layout/hierarchy3"/>
    <dgm:cxn modelId="{BC9E9F6A-CC39-45E1-ACC2-E6908721A566}" type="presParOf" srcId="{FC69125D-0A31-40E5-B497-C0C17F417EB5}" destId="{2ABB49E5-5A1D-4DBB-88E4-50FEFDC8B95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8ADE2FE-1719-42CF-9C02-E6B2E3B7CA78}" type="doc">
      <dgm:prSet loTypeId="urn:microsoft.com/office/officeart/2005/8/layout/radial2" loCatId="relationship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96C8F02-21CA-4189-8F4A-2CDC3ECE2E72}">
      <dgm:prSet phldrT="[Text]"/>
      <dgm:spPr/>
      <dgm:t>
        <a:bodyPr/>
        <a:lstStyle/>
        <a:p>
          <a:r>
            <a:rPr lang="en-US" dirty="0" err="1" smtClean="0"/>
            <a:t>Tolak</a:t>
          </a:r>
          <a:r>
            <a:rPr lang="en-US" dirty="0" smtClean="0"/>
            <a:t> </a:t>
          </a:r>
          <a:r>
            <a:rPr lang="en-US" dirty="0" err="1" smtClean="0"/>
            <a:t>Penuh</a:t>
          </a:r>
          <a:endParaRPr lang="en-US" dirty="0"/>
        </a:p>
      </dgm:t>
    </dgm:pt>
    <dgm:pt modelId="{6CAF6090-3FDA-4BA2-9680-5620731556E0}" type="parTrans" cxnId="{12709FF7-4311-41FE-B664-67062F1866A8}">
      <dgm:prSet/>
      <dgm:spPr/>
      <dgm:t>
        <a:bodyPr/>
        <a:lstStyle/>
        <a:p>
          <a:endParaRPr lang="en-US"/>
        </a:p>
      </dgm:t>
    </dgm:pt>
    <dgm:pt modelId="{6677FBDD-0760-4FF7-9AF6-B2BC204A12B6}" type="sibTrans" cxnId="{12709FF7-4311-41FE-B664-67062F1866A8}">
      <dgm:prSet/>
      <dgm:spPr/>
      <dgm:t>
        <a:bodyPr/>
        <a:lstStyle/>
        <a:p>
          <a:endParaRPr lang="en-US"/>
        </a:p>
      </dgm:t>
    </dgm:pt>
    <dgm:pt modelId="{CCA5F45B-90CD-426E-A67C-A1DFA01994BE}">
      <dgm:prSet phldrT="[Text]"/>
      <dgm:spPr/>
      <dgm:t>
        <a:bodyPr/>
        <a:lstStyle/>
        <a:p>
          <a:r>
            <a:rPr lang="en-US" dirty="0" err="1" smtClean="0"/>
            <a:t>Malas</a:t>
          </a:r>
          <a:endParaRPr lang="en-US" dirty="0"/>
        </a:p>
      </dgm:t>
    </dgm:pt>
    <dgm:pt modelId="{090C5532-9718-4B6E-A6EA-93CEEBF280DA}" type="parTrans" cxnId="{A5F2250F-E052-48D3-A565-AFBF218CCCA3}">
      <dgm:prSet/>
      <dgm:spPr/>
      <dgm:t>
        <a:bodyPr/>
        <a:lstStyle/>
        <a:p>
          <a:endParaRPr lang="en-US"/>
        </a:p>
      </dgm:t>
    </dgm:pt>
    <dgm:pt modelId="{15092F30-82BE-452B-9B56-8EA182076BB3}" type="sibTrans" cxnId="{A5F2250F-E052-48D3-A565-AFBF218CCCA3}">
      <dgm:prSet/>
      <dgm:spPr/>
      <dgm:t>
        <a:bodyPr/>
        <a:lstStyle/>
        <a:p>
          <a:endParaRPr lang="en-US"/>
        </a:p>
      </dgm:t>
    </dgm:pt>
    <dgm:pt modelId="{0F33D99F-2DC4-44FB-88C4-6AA646B61979}">
      <dgm:prSet phldrT="[Text]"/>
      <dgm:spPr/>
      <dgm:t>
        <a:bodyPr/>
        <a:lstStyle/>
        <a:p>
          <a:r>
            <a:rPr lang="en-US" dirty="0" err="1" smtClean="0"/>
            <a:t>Korban</a:t>
          </a:r>
          <a:endParaRPr lang="en-US" dirty="0"/>
        </a:p>
      </dgm:t>
    </dgm:pt>
    <dgm:pt modelId="{E9CBE5AC-04AD-49A6-93E8-D0A9D815DFD3}" type="parTrans" cxnId="{54824263-9D07-473B-BAF0-6B9A05C1B246}">
      <dgm:prSet/>
      <dgm:spPr/>
      <dgm:t>
        <a:bodyPr/>
        <a:lstStyle/>
        <a:p>
          <a:endParaRPr lang="en-US"/>
        </a:p>
      </dgm:t>
    </dgm:pt>
    <dgm:pt modelId="{6FE2F10D-AA88-4666-AB7E-6084DE7BD338}" type="sibTrans" cxnId="{54824263-9D07-473B-BAF0-6B9A05C1B246}">
      <dgm:prSet/>
      <dgm:spPr/>
      <dgm:t>
        <a:bodyPr/>
        <a:lstStyle/>
        <a:p>
          <a:endParaRPr lang="en-US"/>
        </a:p>
      </dgm:t>
    </dgm:pt>
    <dgm:pt modelId="{1638D289-AB02-4BED-AB8D-BDA455E5FA7E}">
      <dgm:prSet phldrT="[Text]"/>
      <dgm:spPr/>
      <dgm:t>
        <a:bodyPr/>
        <a:lstStyle/>
        <a:p>
          <a:r>
            <a:rPr lang="en-US" dirty="0" err="1" smtClean="0"/>
            <a:t>Tolak</a:t>
          </a:r>
          <a:r>
            <a:rPr lang="en-US" dirty="0" smtClean="0"/>
            <a:t> </a:t>
          </a:r>
          <a:r>
            <a:rPr lang="en-US" dirty="0" err="1" smtClean="0"/>
            <a:t>Bagian</a:t>
          </a:r>
          <a:endParaRPr lang="en-US" dirty="0"/>
        </a:p>
      </dgm:t>
    </dgm:pt>
    <dgm:pt modelId="{3FDA0421-0CA7-401F-AE3D-5194D0E0B542}" type="parTrans" cxnId="{913F2DDF-B58A-4E4E-9A5E-00B87DEDA69C}">
      <dgm:prSet/>
      <dgm:spPr/>
      <dgm:t>
        <a:bodyPr/>
        <a:lstStyle/>
        <a:p>
          <a:endParaRPr lang="en-US"/>
        </a:p>
      </dgm:t>
    </dgm:pt>
    <dgm:pt modelId="{C68119D1-4CD8-4988-982A-0D7B6D7FAB19}" type="sibTrans" cxnId="{913F2DDF-B58A-4E4E-9A5E-00B87DEDA69C}">
      <dgm:prSet/>
      <dgm:spPr/>
      <dgm:t>
        <a:bodyPr/>
        <a:lstStyle/>
        <a:p>
          <a:endParaRPr lang="en-US"/>
        </a:p>
      </dgm:t>
    </dgm:pt>
    <dgm:pt modelId="{09692E61-2D2A-4541-8E06-F5270EA7679C}">
      <dgm:prSet phldrT="[Text]"/>
      <dgm:spPr/>
      <dgm:t>
        <a:bodyPr/>
        <a:lstStyle/>
        <a:p>
          <a:r>
            <a:rPr lang="en-US" dirty="0" err="1" smtClean="0"/>
            <a:t>Falsifikasi</a:t>
          </a:r>
          <a:endParaRPr lang="en-US" dirty="0"/>
        </a:p>
      </dgm:t>
    </dgm:pt>
    <dgm:pt modelId="{14BD09F7-BFB2-40FC-B654-65F4877FE2F7}" type="parTrans" cxnId="{0E174B3A-6925-45DA-8F62-2B75A30453B7}">
      <dgm:prSet/>
      <dgm:spPr/>
      <dgm:t>
        <a:bodyPr/>
        <a:lstStyle/>
        <a:p>
          <a:endParaRPr lang="en-US"/>
        </a:p>
      </dgm:t>
    </dgm:pt>
    <dgm:pt modelId="{10DC2CD1-F2D7-4BC0-9F8C-9E36FAA3EF35}" type="sibTrans" cxnId="{0E174B3A-6925-45DA-8F62-2B75A30453B7}">
      <dgm:prSet/>
      <dgm:spPr/>
      <dgm:t>
        <a:bodyPr/>
        <a:lstStyle/>
        <a:p>
          <a:endParaRPr lang="en-US"/>
        </a:p>
      </dgm:t>
    </dgm:pt>
    <dgm:pt modelId="{B1E084A0-A0EA-4E0A-AEA8-F29A1857E704}">
      <dgm:prSet phldrT="[Text]"/>
      <dgm:spPr/>
      <dgm:t>
        <a:bodyPr/>
        <a:lstStyle/>
        <a:p>
          <a:r>
            <a:rPr lang="en-US" dirty="0" err="1" smtClean="0"/>
            <a:t>Limitasi</a:t>
          </a:r>
          <a:endParaRPr lang="en-US" dirty="0"/>
        </a:p>
      </dgm:t>
    </dgm:pt>
    <dgm:pt modelId="{53B46D3C-5051-4FB7-85F4-AEDCAC5A40CF}" type="parTrans" cxnId="{1C4B0F77-03F6-4C9A-80C3-C93798C2E1C5}">
      <dgm:prSet/>
      <dgm:spPr/>
      <dgm:t>
        <a:bodyPr/>
        <a:lstStyle/>
        <a:p>
          <a:endParaRPr lang="en-US"/>
        </a:p>
      </dgm:t>
    </dgm:pt>
    <dgm:pt modelId="{C54622FD-6999-4E96-A4B8-F98943456864}" type="sibTrans" cxnId="{1C4B0F77-03F6-4C9A-80C3-C93798C2E1C5}">
      <dgm:prSet/>
      <dgm:spPr/>
      <dgm:t>
        <a:bodyPr/>
        <a:lstStyle/>
        <a:p>
          <a:endParaRPr lang="en-US"/>
        </a:p>
      </dgm:t>
    </dgm:pt>
    <dgm:pt modelId="{6F85034E-2F13-4B16-962A-A29AC557532E}">
      <dgm:prSet phldrT="[Text]"/>
      <dgm:spPr/>
      <dgm:t>
        <a:bodyPr/>
        <a:lstStyle/>
        <a:p>
          <a:r>
            <a:rPr lang="en-US" dirty="0" err="1" smtClean="0"/>
            <a:t>Terima</a:t>
          </a:r>
          <a:r>
            <a:rPr lang="en-US" dirty="0" smtClean="0"/>
            <a:t> </a:t>
          </a:r>
          <a:r>
            <a:rPr lang="en-US" dirty="0" err="1" smtClean="0"/>
            <a:t>Bagian</a:t>
          </a:r>
          <a:endParaRPr lang="en-US" dirty="0"/>
        </a:p>
      </dgm:t>
    </dgm:pt>
    <dgm:pt modelId="{A368313E-C9DE-492A-B8FD-96DD8C6F0103}" type="parTrans" cxnId="{CD517A06-0A8D-4425-B742-66B481F039ED}">
      <dgm:prSet/>
      <dgm:spPr/>
      <dgm:t>
        <a:bodyPr/>
        <a:lstStyle/>
        <a:p>
          <a:endParaRPr lang="en-US"/>
        </a:p>
      </dgm:t>
    </dgm:pt>
    <dgm:pt modelId="{2BD73B0F-497A-4E10-A06E-CAA7E6302688}" type="sibTrans" cxnId="{CD517A06-0A8D-4425-B742-66B481F039ED}">
      <dgm:prSet/>
      <dgm:spPr/>
      <dgm:t>
        <a:bodyPr/>
        <a:lstStyle/>
        <a:p>
          <a:endParaRPr lang="en-US"/>
        </a:p>
      </dgm:t>
    </dgm:pt>
    <dgm:pt modelId="{64B2FDF0-FE28-4DD0-B339-9F8A9C845513}">
      <dgm:prSet phldrT="[Text]"/>
      <dgm:spPr/>
      <dgm:t>
        <a:bodyPr/>
        <a:lstStyle/>
        <a:p>
          <a:r>
            <a:rPr lang="en-US" dirty="0" smtClean="0"/>
            <a:t>Ragu</a:t>
          </a:r>
          <a:endParaRPr lang="en-US" dirty="0"/>
        </a:p>
      </dgm:t>
    </dgm:pt>
    <dgm:pt modelId="{BC322D2E-2729-40DF-9EF2-6B370C28FCF1}" type="parTrans" cxnId="{F25D88A5-8D92-4350-BBAE-358C91B7E6B3}">
      <dgm:prSet/>
      <dgm:spPr/>
      <dgm:t>
        <a:bodyPr/>
        <a:lstStyle/>
        <a:p>
          <a:endParaRPr lang="en-US"/>
        </a:p>
      </dgm:t>
    </dgm:pt>
    <dgm:pt modelId="{1FC1F948-6D44-49E9-9E03-4B31DCB861F2}" type="sibTrans" cxnId="{F25D88A5-8D92-4350-BBAE-358C91B7E6B3}">
      <dgm:prSet/>
      <dgm:spPr/>
      <dgm:t>
        <a:bodyPr/>
        <a:lstStyle/>
        <a:p>
          <a:endParaRPr lang="en-US"/>
        </a:p>
      </dgm:t>
    </dgm:pt>
    <dgm:pt modelId="{C0C5F232-0A7D-4AEC-BE6B-63D7E29F1E06}">
      <dgm:prSet phldrT="[Text]"/>
      <dgm:spPr/>
      <dgm:t>
        <a:bodyPr/>
        <a:lstStyle/>
        <a:p>
          <a:r>
            <a:rPr lang="en-US" dirty="0" err="1" smtClean="0"/>
            <a:t>Terima</a:t>
          </a:r>
          <a:r>
            <a:rPr lang="en-US" dirty="0" smtClean="0"/>
            <a:t> </a:t>
          </a:r>
          <a:r>
            <a:rPr lang="en-US" dirty="0" err="1" smtClean="0"/>
            <a:t>Penuh</a:t>
          </a:r>
          <a:endParaRPr lang="en-US" dirty="0"/>
        </a:p>
      </dgm:t>
    </dgm:pt>
    <dgm:pt modelId="{E7EC2C25-19DB-43F7-83B6-070D870B67C2}" type="parTrans" cxnId="{4936ECFA-7551-40D3-9D29-823934642352}">
      <dgm:prSet/>
      <dgm:spPr/>
      <dgm:t>
        <a:bodyPr/>
        <a:lstStyle/>
        <a:p>
          <a:endParaRPr lang="en-US"/>
        </a:p>
      </dgm:t>
    </dgm:pt>
    <dgm:pt modelId="{F6366761-45E7-4B8D-BB08-02E593A0CC11}" type="sibTrans" cxnId="{4936ECFA-7551-40D3-9D29-823934642352}">
      <dgm:prSet/>
      <dgm:spPr/>
      <dgm:t>
        <a:bodyPr/>
        <a:lstStyle/>
        <a:p>
          <a:endParaRPr lang="en-US"/>
        </a:p>
      </dgm:t>
    </dgm:pt>
    <dgm:pt modelId="{4C67D1AC-1957-40ED-BFD6-6DCB7953E32B}">
      <dgm:prSet phldrT="[Text]"/>
      <dgm:spPr/>
      <dgm:t>
        <a:bodyPr/>
        <a:lstStyle/>
        <a:p>
          <a:r>
            <a:rPr lang="en-US" dirty="0" err="1" smtClean="0"/>
            <a:t>Fakta</a:t>
          </a:r>
          <a:endParaRPr lang="en-US" dirty="0"/>
        </a:p>
      </dgm:t>
    </dgm:pt>
    <dgm:pt modelId="{972B48D0-9841-43CB-80FD-460F2F94341D}" type="parTrans" cxnId="{134B514E-513B-4389-B834-736843958835}">
      <dgm:prSet/>
      <dgm:spPr/>
      <dgm:t>
        <a:bodyPr/>
        <a:lstStyle/>
        <a:p>
          <a:endParaRPr lang="en-US"/>
        </a:p>
      </dgm:t>
    </dgm:pt>
    <dgm:pt modelId="{4DDFFA4E-2FAA-4702-BDC5-6CB3D59AB112}" type="sibTrans" cxnId="{134B514E-513B-4389-B834-736843958835}">
      <dgm:prSet/>
      <dgm:spPr/>
      <dgm:t>
        <a:bodyPr/>
        <a:lstStyle/>
        <a:p>
          <a:endParaRPr lang="en-US"/>
        </a:p>
      </dgm:t>
    </dgm:pt>
    <dgm:pt modelId="{1CB79FF3-084E-41B7-B470-960E37C98677}">
      <dgm:prSet phldrT="[Text]"/>
      <dgm:spPr/>
      <dgm:t>
        <a:bodyPr/>
        <a:lstStyle/>
        <a:p>
          <a:r>
            <a:rPr lang="en-US" dirty="0" smtClean="0"/>
            <a:t>Saran</a:t>
          </a:r>
          <a:endParaRPr lang="en-US" dirty="0"/>
        </a:p>
      </dgm:t>
    </dgm:pt>
    <dgm:pt modelId="{26A81DF5-732A-4EF8-832B-B3C07712D8A6}" type="parTrans" cxnId="{6E81F777-8B41-4398-8DA2-3F0C9EC0CDD6}">
      <dgm:prSet/>
      <dgm:spPr/>
      <dgm:t>
        <a:bodyPr/>
        <a:lstStyle/>
        <a:p>
          <a:endParaRPr lang="en-US"/>
        </a:p>
      </dgm:t>
    </dgm:pt>
    <dgm:pt modelId="{C9B592BF-9A54-4FB4-A308-6FF670A435AD}" type="sibTrans" cxnId="{6E81F777-8B41-4398-8DA2-3F0C9EC0CDD6}">
      <dgm:prSet/>
      <dgm:spPr/>
      <dgm:t>
        <a:bodyPr/>
        <a:lstStyle/>
        <a:p>
          <a:endParaRPr lang="en-US"/>
        </a:p>
      </dgm:t>
    </dgm:pt>
    <dgm:pt modelId="{272B73D7-A773-4B1D-B5EF-C5FCB4B3CA1F}">
      <dgm:prSet phldrT="[Text]"/>
      <dgm:spPr/>
      <dgm:t>
        <a:bodyPr/>
        <a:lstStyle/>
        <a:p>
          <a:r>
            <a:rPr lang="en-US" dirty="0" err="1" smtClean="0"/>
            <a:t>Dominasi</a:t>
          </a:r>
          <a:endParaRPr lang="en-US" dirty="0"/>
        </a:p>
      </dgm:t>
    </dgm:pt>
    <dgm:pt modelId="{5BF72B98-9741-4356-AC8C-BED964E1EC7A}" type="parTrans" cxnId="{DB685F9F-741C-439C-BE6B-0689429F735A}">
      <dgm:prSet/>
      <dgm:spPr/>
      <dgm:t>
        <a:bodyPr/>
        <a:lstStyle/>
        <a:p>
          <a:endParaRPr lang="en-US"/>
        </a:p>
      </dgm:t>
    </dgm:pt>
    <dgm:pt modelId="{EB9DECB4-60DF-46B9-A067-70C3EB0C1CE2}" type="sibTrans" cxnId="{DB685F9F-741C-439C-BE6B-0689429F735A}">
      <dgm:prSet/>
      <dgm:spPr/>
      <dgm:t>
        <a:bodyPr/>
        <a:lstStyle/>
        <a:p>
          <a:endParaRPr lang="en-US"/>
        </a:p>
      </dgm:t>
    </dgm:pt>
    <dgm:pt modelId="{63823FB4-46D7-412D-A127-9A9DF8AD96C6}">
      <dgm:prSet phldrT="[Text]"/>
      <dgm:spPr/>
      <dgm:t>
        <a:bodyPr/>
        <a:lstStyle/>
        <a:p>
          <a:r>
            <a:rPr lang="en-US" dirty="0" err="1" smtClean="0"/>
            <a:t>Riset</a:t>
          </a:r>
          <a:endParaRPr lang="en-US" dirty="0"/>
        </a:p>
      </dgm:t>
    </dgm:pt>
    <dgm:pt modelId="{B2E093F4-30E4-4F60-A605-7BF5F267EE86}" type="parTrans" cxnId="{ECD693ED-D080-4EA7-89C6-7B807F101134}">
      <dgm:prSet/>
      <dgm:spPr/>
      <dgm:t>
        <a:bodyPr/>
        <a:lstStyle/>
        <a:p>
          <a:endParaRPr lang="en-US"/>
        </a:p>
      </dgm:t>
    </dgm:pt>
    <dgm:pt modelId="{E55EB8D4-355E-40D1-9004-ACF4EBE61E78}" type="sibTrans" cxnId="{ECD693ED-D080-4EA7-89C6-7B807F101134}">
      <dgm:prSet/>
      <dgm:spPr/>
      <dgm:t>
        <a:bodyPr/>
        <a:lstStyle/>
        <a:p>
          <a:endParaRPr lang="en-US"/>
        </a:p>
      </dgm:t>
    </dgm:pt>
    <dgm:pt modelId="{02CE48DA-3FDC-434D-B0F7-A7B816AD81BB}" type="pres">
      <dgm:prSet presAssocID="{F8ADE2FE-1719-42CF-9C02-E6B2E3B7CA78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1B14B9-1998-4367-A260-7247EE5CE07B}" type="pres">
      <dgm:prSet presAssocID="{F8ADE2FE-1719-42CF-9C02-E6B2E3B7CA78}" presName="cycle" presStyleCnt="0"/>
      <dgm:spPr/>
    </dgm:pt>
    <dgm:pt modelId="{B156E4E2-379D-47C0-8623-8D6686A6D44A}" type="pres">
      <dgm:prSet presAssocID="{F8ADE2FE-1719-42CF-9C02-E6B2E3B7CA78}" presName="centerShape" presStyleCnt="0"/>
      <dgm:spPr/>
    </dgm:pt>
    <dgm:pt modelId="{5D255EBB-D22E-49AC-8327-E2B08BF5DF09}" type="pres">
      <dgm:prSet presAssocID="{F8ADE2FE-1719-42CF-9C02-E6B2E3B7CA78}" presName="connSite" presStyleLbl="node1" presStyleIdx="0" presStyleCnt="5"/>
      <dgm:spPr/>
    </dgm:pt>
    <dgm:pt modelId="{452D9DA0-37B5-46A4-8645-27B9743A1760}" type="pres">
      <dgm:prSet presAssocID="{F8ADE2FE-1719-42CF-9C02-E6B2E3B7CA78}" presName="visible" presStyleLbl="node1" presStyleIdx="0" presStyleCnt="5" custScaleX="68440" custScaleY="65092"/>
      <dgm:spPr/>
    </dgm:pt>
    <dgm:pt modelId="{A2F5329F-AF45-4458-87F8-AAAE2251DAA2}" type="pres">
      <dgm:prSet presAssocID="{6CAF6090-3FDA-4BA2-9680-5620731556E0}" presName="Name25" presStyleLbl="parChTrans1D1" presStyleIdx="0" presStyleCnt="4"/>
      <dgm:spPr/>
      <dgm:t>
        <a:bodyPr/>
        <a:lstStyle/>
        <a:p>
          <a:endParaRPr lang="en-US"/>
        </a:p>
      </dgm:t>
    </dgm:pt>
    <dgm:pt modelId="{6BDB7836-EA6E-4009-9D5E-80BD35B89B0E}" type="pres">
      <dgm:prSet presAssocID="{E96C8F02-21CA-4189-8F4A-2CDC3ECE2E72}" presName="node" presStyleCnt="0"/>
      <dgm:spPr/>
    </dgm:pt>
    <dgm:pt modelId="{73DFD027-A5FC-466E-9A79-C5183F38A4C0}" type="pres">
      <dgm:prSet presAssocID="{E96C8F02-21CA-4189-8F4A-2CDC3ECE2E72}" presName="parentNode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8694C-641F-4FC6-81E7-4BC024A019AD}" type="pres">
      <dgm:prSet presAssocID="{E96C8F02-21CA-4189-8F4A-2CDC3ECE2E72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68910E-B213-4602-AFA4-7FE84B9167F0}" type="pres">
      <dgm:prSet presAssocID="{3FDA0421-0CA7-401F-AE3D-5194D0E0B542}" presName="Name25" presStyleLbl="parChTrans1D1" presStyleIdx="1" presStyleCnt="4"/>
      <dgm:spPr/>
      <dgm:t>
        <a:bodyPr/>
        <a:lstStyle/>
        <a:p>
          <a:endParaRPr lang="en-US"/>
        </a:p>
      </dgm:t>
    </dgm:pt>
    <dgm:pt modelId="{4800FF19-AEEA-4A58-AC9A-58A7940685EB}" type="pres">
      <dgm:prSet presAssocID="{1638D289-AB02-4BED-AB8D-BDA455E5FA7E}" presName="node" presStyleCnt="0"/>
      <dgm:spPr/>
    </dgm:pt>
    <dgm:pt modelId="{DD8BA78B-6D1F-4600-B3B0-E1EDA9FB57EE}" type="pres">
      <dgm:prSet presAssocID="{1638D289-AB02-4BED-AB8D-BDA455E5FA7E}" presName="parentNode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951801-0517-48C7-A411-B7409ED4E684}" type="pres">
      <dgm:prSet presAssocID="{1638D289-AB02-4BED-AB8D-BDA455E5FA7E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BA8294-9A7C-44B2-8A14-E8C0D0293757}" type="pres">
      <dgm:prSet presAssocID="{A368313E-C9DE-492A-B8FD-96DD8C6F0103}" presName="Name25" presStyleLbl="parChTrans1D1" presStyleIdx="2" presStyleCnt="4"/>
      <dgm:spPr/>
      <dgm:t>
        <a:bodyPr/>
        <a:lstStyle/>
        <a:p>
          <a:endParaRPr lang="en-US"/>
        </a:p>
      </dgm:t>
    </dgm:pt>
    <dgm:pt modelId="{2CFBA446-2F76-49F1-B588-A8C719E2204E}" type="pres">
      <dgm:prSet presAssocID="{6F85034E-2F13-4B16-962A-A29AC557532E}" presName="node" presStyleCnt="0"/>
      <dgm:spPr/>
    </dgm:pt>
    <dgm:pt modelId="{859A09A8-A0EF-451B-BCE5-9B4184B61FE0}" type="pres">
      <dgm:prSet presAssocID="{6F85034E-2F13-4B16-962A-A29AC557532E}" presName="parentNode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CDB45F-A5B7-4284-84C1-B8D687F47050}" type="pres">
      <dgm:prSet presAssocID="{6F85034E-2F13-4B16-962A-A29AC557532E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B03A2B-56BE-4E62-B026-651BD6103160}" type="pres">
      <dgm:prSet presAssocID="{E7EC2C25-19DB-43F7-83B6-070D870B67C2}" presName="Name25" presStyleLbl="parChTrans1D1" presStyleIdx="3" presStyleCnt="4"/>
      <dgm:spPr/>
      <dgm:t>
        <a:bodyPr/>
        <a:lstStyle/>
        <a:p>
          <a:endParaRPr lang="en-US"/>
        </a:p>
      </dgm:t>
    </dgm:pt>
    <dgm:pt modelId="{E3F0C459-AAB0-4BE0-AD83-778B75E3E667}" type="pres">
      <dgm:prSet presAssocID="{C0C5F232-0A7D-4AEC-BE6B-63D7E29F1E06}" presName="node" presStyleCnt="0"/>
      <dgm:spPr/>
    </dgm:pt>
    <dgm:pt modelId="{2BC138B5-8FF3-4AC6-8414-1FA26D20EC58}" type="pres">
      <dgm:prSet presAssocID="{C0C5F232-0A7D-4AEC-BE6B-63D7E29F1E06}" presName="parentNode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3DC647-723C-4C6E-9C7B-A9B5A1A05CDA}" type="pres">
      <dgm:prSet presAssocID="{C0C5F232-0A7D-4AEC-BE6B-63D7E29F1E06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93A2868A-50BC-447F-AF14-60E3F0AE4E61}" type="presOf" srcId="{CCA5F45B-90CD-426E-A67C-A1DFA01994BE}" destId="{4448694C-641F-4FC6-81E7-4BC024A019AD}" srcOrd="0" destOrd="0" presId="urn:microsoft.com/office/officeart/2005/8/layout/radial2"/>
    <dgm:cxn modelId="{DB685F9F-741C-439C-BE6B-0689429F735A}" srcId="{E96C8F02-21CA-4189-8F4A-2CDC3ECE2E72}" destId="{272B73D7-A773-4B1D-B5EF-C5FCB4B3CA1F}" srcOrd="2" destOrd="0" parTransId="{5BF72B98-9741-4356-AC8C-BED964E1EC7A}" sibTransId="{EB9DECB4-60DF-46B9-A067-70C3EB0C1CE2}"/>
    <dgm:cxn modelId="{D7730E50-747D-494B-9118-1CED083B4217}" type="presOf" srcId="{F8ADE2FE-1719-42CF-9C02-E6B2E3B7CA78}" destId="{02CE48DA-3FDC-434D-B0F7-A7B816AD81BB}" srcOrd="0" destOrd="0" presId="urn:microsoft.com/office/officeart/2005/8/layout/radial2"/>
    <dgm:cxn modelId="{CBD94AA2-D6BD-439B-AA8C-413C79F12CC5}" type="presOf" srcId="{E96C8F02-21CA-4189-8F4A-2CDC3ECE2E72}" destId="{73DFD027-A5FC-466E-9A79-C5183F38A4C0}" srcOrd="0" destOrd="0" presId="urn:microsoft.com/office/officeart/2005/8/layout/radial2"/>
    <dgm:cxn modelId="{96E48E8E-17B8-4728-BA02-7204DE23590D}" type="presOf" srcId="{63823FB4-46D7-412D-A127-9A9DF8AD96C6}" destId="{BE951801-0517-48C7-A411-B7409ED4E684}" srcOrd="0" destOrd="2" presId="urn:microsoft.com/office/officeart/2005/8/layout/radial2"/>
    <dgm:cxn modelId="{ECD693ED-D080-4EA7-89C6-7B807F101134}" srcId="{1638D289-AB02-4BED-AB8D-BDA455E5FA7E}" destId="{63823FB4-46D7-412D-A127-9A9DF8AD96C6}" srcOrd="2" destOrd="0" parTransId="{B2E093F4-30E4-4F60-A605-7BF5F267EE86}" sibTransId="{E55EB8D4-355E-40D1-9004-ACF4EBE61E78}"/>
    <dgm:cxn modelId="{12709FF7-4311-41FE-B664-67062F1866A8}" srcId="{F8ADE2FE-1719-42CF-9C02-E6B2E3B7CA78}" destId="{E96C8F02-21CA-4189-8F4A-2CDC3ECE2E72}" srcOrd="0" destOrd="0" parTransId="{6CAF6090-3FDA-4BA2-9680-5620731556E0}" sibTransId="{6677FBDD-0760-4FF7-9AF6-B2BC204A12B6}"/>
    <dgm:cxn modelId="{E4C9E03C-A53B-49A9-9615-239921115254}" type="presOf" srcId="{6CAF6090-3FDA-4BA2-9680-5620731556E0}" destId="{A2F5329F-AF45-4458-87F8-AAAE2251DAA2}" srcOrd="0" destOrd="0" presId="urn:microsoft.com/office/officeart/2005/8/layout/radial2"/>
    <dgm:cxn modelId="{AD037BA7-4C67-48A4-B9E5-A7B2B7260F76}" type="presOf" srcId="{0F33D99F-2DC4-44FB-88C4-6AA646B61979}" destId="{4448694C-641F-4FC6-81E7-4BC024A019AD}" srcOrd="0" destOrd="1" presId="urn:microsoft.com/office/officeart/2005/8/layout/radial2"/>
    <dgm:cxn modelId="{F25D88A5-8D92-4350-BBAE-358C91B7E6B3}" srcId="{6F85034E-2F13-4B16-962A-A29AC557532E}" destId="{64B2FDF0-FE28-4DD0-B339-9F8A9C845513}" srcOrd="0" destOrd="0" parTransId="{BC322D2E-2729-40DF-9EF2-6B370C28FCF1}" sibTransId="{1FC1F948-6D44-49E9-9E03-4B31DCB861F2}"/>
    <dgm:cxn modelId="{68248A13-CB58-4FED-86A6-7BE55D929114}" type="presOf" srcId="{6F85034E-2F13-4B16-962A-A29AC557532E}" destId="{859A09A8-A0EF-451B-BCE5-9B4184B61FE0}" srcOrd="0" destOrd="0" presId="urn:microsoft.com/office/officeart/2005/8/layout/radial2"/>
    <dgm:cxn modelId="{6FA441F1-D6D7-40B8-94CD-07C4CE9D7B6D}" type="presOf" srcId="{A368313E-C9DE-492A-B8FD-96DD8C6F0103}" destId="{78BA8294-9A7C-44B2-8A14-E8C0D0293757}" srcOrd="0" destOrd="0" presId="urn:microsoft.com/office/officeart/2005/8/layout/radial2"/>
    <dgm:cxn modelId="{4936ECFA-7551-40D3-9D29-823934642352}" srcId="{F8ADE2FE-1719-42CF-9C02-E6B2E3B7CA78}" destId="{C0C5F232-0A7D-4AEC-BE6B-63D7E29F1E06}" srcOrd="3" destOrd="0" parTransId="{E7EC2C25-19DB-43F7-83B6-070D870B67C2}" sibTransId="{F6366761-45E7-4B8D-BB08-02E593A0CC11}"/>
    <dgm:cxn modelId="{A39E38BC-9FA0-4D84-8094-1E4D5FC467C4}" type="presOf" srcId="{64B2FDF0-FE28-4DD0-B339-9F8A9C845513}" destId="{19CDB45F-A5B7-4284-84C1-B8D687F47050}" srcOrd="0" destOrd="0" presId="urn:microsoft.com/office/officeart/2005/8/layout/radial2"/>
    <dgm:cxn modelId="{1794D946-FB9B-4FE3-A036-3C5CCAC1052E}" type="presOf" srcId="{B1E084A0-A0EA-4E0A-AEA8-F29A1857E704}" destId="{BE951801-0517-48C7-A411-B7409ED4E684}" srcOrd="0" destOrd="1" presId="urn:microsoft.com/office/officeart/2005/8/layout/radial2"/>
    <dgm:cxn modelId="{54824263-9D07-473B-BAF0-6B9A05C1B246}" srcId="{E96C8F02-21CA-4189-8F4A-2CDC3ECE2E72}" destId="{0F33D99F-2DC4-44FB-88C4-6AA646B61979}" srcOrd="1" destOrd="0" parTransId="{E9CBE5AC-04AD-49A6-93E8-D0A9D815DFD3}" sibTransId="{6FE2F10D-AA88-4666-AB7E-6084DE7BD338}"/>
    <dgm:cxn modelId="{913F2DDF-B58A-4E4E-9A5E-00B87DEDA69C}" srcId="{F8ADE2FE-1719-42CF-9C02-E6B2E3B7CA78}" destId="{1638D289-AB02-4BED-AB8D-BDA455E5FA7E}" srcOrd="1" destOrd="0" parTransId="{3FDA0421-0CA7-401F-AE3D-5194D0E0B542}" sibTransId="{C68119D1-4CD8-4988-982A-0D7B6D7FAB19}"/>
    <dgm:cxn modelId="{CFE8EC31-6E78-44DD-932B-F6801A740341}" type="presOf" srcId="{C0C5F232-0A7D-4AEC-BE6B-63D7E29F1E06}" destId="{2BC138B5-8FF3-4AC6-8414-1FA26D20EC58}" srcOrd="0" destOrd="0" presId="urn:microsoft.com/office/officeart/2005/8/layout/radial2"/>
    <dgm:cxn modelId="{6E81F777-8B41-4398-8DA2-3F0C9EC0CDD6}" srcId="{6F85034E-2F13-4B16-962A-A29AC557532E}" destId="{1CB79FF3-084E-41B7-B470-960E37C98677}" srcOrd="2" destOrd="0" parTransId="{26A81DF5-732A-4EF8-832B-B3C07712D8A6}" sibTransId="{C9B592BF-9A54-4FB4-A308-6FF670A435AD}"/>
    <dgm:cxn modelId="{D8E521B0-2C8D-44E1-B5F0-26CFDC7E807F}" type="presOf" srcId="{E7EC2C25-19DB-43F7-83B6-070D870B67C2}" destId="{B5B03A2B-56BE-4E62-B026-651BD6103160}" srcOrd="0" destOrd="0" presId="urn:microsoft.com/office/officeart/2005/8/layout/radial2"/>
    <dgm:cxn modelId="{A5F2250F-E052-48D3-A565-AFBF218CCCA3}" srcId="{E96C8F02-21CA-4189-8F4A-2CDC3ECE2E72}" destId="{CCA5F45B-90CD-426E-A67C-A1DFA01994BE}" srcOrd="0" destOrd="0" parTransId="{090C5532-9718-4B6E-A6EA-93CEEBF280DA}" sibTransId="{15092F30-82BE-452B-9B56-8EA182076BB3}"/>
    <dgm:cxn modelId="{0E174B3A-6925-45DA-8F62-2B75A30453B7}" srcId="{1638D289-AB02-4BED-AB8D-BDA455E5FA7E}" destId="{09692E61-2D2A-4541-8E06-F5270EA7679C}" srcOrd="0" destOrd="0" parTransId="{14BD09F7-BFB2-40FC-B654-65F4877FE2F7}" sibTransId="{10DC2CD1-F2D7-4BC0-9F8C-9E36FAA3EF35}"/>
    <dgm:cxn modelId="{944F00AB-2C98-4F20-B31A-377F52BF28E9}" type="presOf" srcId="{3FDA0421-0CA7-401F-AE3D-5194D0E0B542}" destId="{4E68910E-B213-4602-AFA4-7FE84B9167F0}" srcOrd="0" destOrd="0" presId="urn:microsoft.com/office/officeart/2005/8/layout/radial2"/>
    <dgm:cxn modelId="{285CD431-D0E2-4DA7-B3BB-17C83508A67E}" type="presOf" srcId="{09692E61-2D2A-4541-8E06-F5270EA7679C}" destId="{BE951801-0517-48C7-A411-B7409ED4E684}" srcOrd="0" destOrd="0" presId="urn:microsoft.com/office/officeart/2005/8/layout/radial2"/>
    <dgm:cxn modelId="{8ADD2D66-60B1-4CBC-A4BD-D2625D450ED2}" type="presOf" srcId="{1638D289-AB02-4BED-AB8D-BDA455E5FA7E}" destId="{DD8BA78B-6D1F-4600-B3B0-E1EDA9FB57EE}" srcOrd="0" destOrd="0" presId="urn:microsoft.com/office/officeart/2005/8/layout/radial2"/>
    <dgm:cxn modelId="{4C4CB394-DE21-4294-92E0-A4CA76A10B25}" type="presOf" srcId="{4C67D1AC-1957-40ED-BFD6-6DCB7953E32B}" destId="{19CDB45F-A5B7-4284-84C1-B8D687F47050}" srcOrd="0" destOrd="1" presId="urn:microsoft.com/office/officeart/2005/8/layout/radial2"/>
    <dgm:cxn modelId="{3E623EAE-DF21-4497-8982-0305E0982BD2}" type="presOf" srcId="{272B73D7-A773-4B1D-B5EF-C5FCB4B3CA1F}" destId="{4448694C-641F-4FC6-81E7-4BC024A019AD}" srcOrd="0" destOrd="2" presId="urn:microsoft.com/office/officeart/2005/8/layout/radial2"/>
    <dgm:cxn modelId="{1C4B0F77-03F6-4C9A-80C3-C93798C2E1C5}" srcId="{1638D289-AB02-4BED-AB8D-BDA455E5FA7E}" destId="{B1E084A0-A0EA-4E0A-AEA8-F29A1857E704}" srcOrd="1" destOrd="0" parTransId="{53B46D3C-5051-4FB7-85F4-AEDCAC5A40CF}" sibTransId="{C54622FD-6999-4E96-A4B8-F98943456864}"/>
    <dgm:cxn modelId="{134B514E-513B-4389-B834-736843958835}" srcId="{6F85034E-2F13-4B16-962A-A29AC557532E}" destId="{4C67D1AC-1957-40ED-BFD6-6DCB7953E32B}" srcOrd="1" destOrd="0" parTransId="{972B48D0-9841-43CB-80FD-460F2F94341D}" sibTransId="{4DDFFA4E-2FAA-4702-BDC5-6CB3D59AB112}"/>
    <dgm:cxn modelId="{CD517A06-0A8D-4425-B742-66B481F039ED}" srcId="{F8ADE2FE-1719-42CF-9C02-E6B2E3B7CA78}" destId="{6F85034E-2F13-4B16-962A-A29AC557532E}" srcOrd="2" destOrd="0" parTransId="{A368313E-C9DE-492A-B8FD-96DD8C6F0103}" sibTransId="{2BD73B0F-497A-4E10-A06E-CAA7E6302688}"/>
    <dgm:cxn modelId="{463F1825-4CCB-4E27-BE45-E4F8C6694FD3}" type="presOf" srcId="{1CB79FF3-084E-41B7-B470-960E37C98677}" destId="{19CDB45F-A5B7-4284-84C1-B8D687F47050}" srcOrd="0" destOrd="2" presId="urn:microsoft.com/office/officeart/2005/8/layout/radial2"/>
    <dgm:cxn modelId="{08C45A05-21FC-4AA6-8ADE-68049906012E}" type="presParOf" srcId="{02CE48DA-3FDC-434D-B0F7-A7B816AD81BB}" destId="{3F1B14B9-1998-4367-A260-7247EE5CE07B}" srcOrd="0" destOrd="0" presId="urn:microsoft.com/office/officeart/2005/8/layout/radial2"/>
    <dgm:cxn modelId="{006297D1-927A-490D-AAD0-D84E4C8BE888}" type="presParOf" srcId="{3F1B14B9-1998-4367-A260-7247EE5CE07B}" destId="{B156E4E2-379D-47C0-8623-8D6686A6D44A}" srcOrd="0" destOrd="0" presId="urn:microsoft.com/office/officeart/2005/8/layout/radial2"/>
    <dgm:cxn modelId="{8D052195-4908-481F-B6DA-1E45991FBE3F}" type="presParOf" srcId="{B156E4E2-379D-47C0-8623-8D6686A6D44A}" destId="{5D255EBB-D22E-49AC-8327-E2B08BF5DF09}" srcOrd="0" destOrd="0" presId="urn:microsoft.com/office/officeart/2005/8/layout/radial2"/>
    <dgm:cxn modelId="{5BEEE809-50B5-4B4C-AAE3-802233A61D59}" type="presParOf" srcId="{B156E4E2-379D-47C0-8623-8D6686A6D44A}" destId="{452D9DA0-37B5-46A4-8645-27B9743A1760}" srcOrd="1" destOrd="0" presId="urn:microsoft.com/office/officeart/2005/8/layout/radial2"/>
    <dgm:cxn modelId="{D2A484B9-6F0F-495D-A0CC-D9B7939A33EB}" type="presParOf" srcId="{3F1B14B9-1998-4367-A260-7247EE5CE07B}" destId="{A2F5329F-AF45-4458-87F8-AAAE2251DAA2}" srcOrd="1" destOrd="0" presId="urn:microsoft.com/office/officeart/2005/8/layout/radial2"/>
    <dgm:cxn modelId="{B03EBE03-8A9F-444D-8FE6-24F63D9BDAC6}" type="presParOf" srcId="{3F1B14B9-1998-4367-A260-7247EE5CE07B}" destId="{6BDB7836-EA6E-4009-9D5E-80BD35B89B0E}" srcOrd="2" destOrd="0" presId="urn:microsoft.com/office/officeart/2005/8/layout/radial2"/>
    <dgm:cxn modelId="{AAE28E6C-4892-43AC-9287-C54475F3642B}" type="presParOf" srcId="{6BDB7836-EA6E-4009-9D5E-80BD35B89B0E}" destId="{73DFD027-A5FC-466E-9A79-C5183F38A4C0}" srcOrd="0" destOrd="0" presId="urn:microsoft.com/office/officeart/2005/8/layout/radial2"/>
    <dgm:cxn modelId="{EA840E19-20A5-4AA9-84AA-799CBE0EE992}" type="presParOf" srcId="{6BDB7836-EA6E-4009-9D5E-80BD35B89B0E}" destId="{4448694C-641F-4FC6-81E7-4BC024A019AD}" srcOrd="1" destOrd="0" presId="urn:microsoft.com/office/officeart/2005/8/layout/radial2"/>
    <dgm:cxn modelId="{D6A37674-4AE2-47C4-9DBF-D415B74804F0}" type="presParOf" srcId="{3F1B14B9-1998-4367-A260-7247EE5CE07B}" destId="{4E68910E-B213-4602-AFA4-7FE84B9167F0}" srcOrd="3" destOrd="0" presId="urn:microsoft.com/office/officeart/2005/8/layout/radial2"/>
    <dgm:cxn modelId="{6F99F71A-55BA-40ED-9A0B-E3FDF520A6CA}" type="presParOf" srcId="{3F1B14B9-1998-4367-A260-7247EE5CE07B}" destId="{4800FF19-AEEA-4A58-AC9A-58A7940685EB}" srcOrd="4" destOrd="0" presId="urn:microsoft.com/office/officeart/2005/8/layout/radial2"/>
    <dgm:cxn modelId="{5790F180-FA94-45D1-AAAA-8151F0C69ECC}" type="presParOf" srcId="{4800FF19-AEEA-4A58-AC9A-58A7940685EB}" destId="{DD8BA78B-6D1F-4600-B3B0-E1EDA9FB57EE}" srcOrd="0" destOrd="0" presId="urn:microsoft.com/office/officeart/2005/8/layout/radial2"/>
    <dgm:cxn modelId="{211646A7-A119-4E60-96B2-C7A986F237D3}" type="presParOf" srcId="{4800FF19-AEEA-4A58-AC9A-58A7940685EB}" destId="{BE951801-0517-48C7-A411-B7409ED4E684}" srcOrd="1" destOrd="0" presId="urn:microsoft.com/office/officeart/2005/8/layout/radial2"/>
    <dgm:cxn modelId="{B15177C5-69EC-480C-AC3C-22AF7DD773CA}" type="presParOf" srcId="{3F1B14B9-1998-4367-A260-7247EE5CE07B}" destId="{78BA8294-9A7C-44B2-8A14-E8C0D0293757}" srcOrd="5" destOrd="0" presId="urn:microsoft.com/office/officeart/2005/8/layout/radial2"/>
    <dgm:cxn modelId="{21E06384-A65D-4174-ACF2-AC872D9856D9}" type="presParOf" srcId="{3F1B14B9-1998-4367-A260-7247EE5CE07B}" destId="{2CFBA446-2F76-49F1-B588-A8C719E2204E}" srcOrd="6" destOrd="0" presId="urn:microsoft.com/office/officeart/2005/8/layout/radial2"/>
    <dgm:cxn modelId="{6915068A-B166-41E2-BEA4-00718C0399F8}" type="presParOf" srcId="{2CFBA446-2F76-49F1-B588-A8C719E2204E}" destId="{859A09A8-A0EF-451B-BCE5-9B4184B61FE0}" srcOrd="0" destOrd="0" presId="urn:microsoft.com/office/officeart/2005/8/layout/radial2"/>
    <dgm:cxn modelId="{0D6859CC-C1B7-4851-A0AD-1946A6B1F130}" type="presParOf" srcId="{2CFBA446-2F76-49F1-B588-A8C719E2204E}" destId="{19CDB45F-A5B7-4284-84C1-B8D687F47050}" srcOrd="1" destOrd="0" presId="urn:microsoft.com/office/officeart/2005/8/layout/radial2"/>
    <dgm:cxn modelId="{DD14045E-0452-4B39-88C5-29A96EEFB26F}" type="presParOf" srcId="{3F1B14B9-1998-4367-A260-7247EE5CE07B}" destId="{B5B03A2B-56BE-4E62-B026-651BD6103160}" srcOrd="7" destOrd="0" presId="urn:microsoft.com/office/officeart/2005/8/layout/radial2"/>
    <dgm:cxn modelId="{61C2C24C-014A-43FC-85D5-A2DDD2FEBDDC}" type="presParOf" srcId="{3F1B14B9-1998-4367-A260-7247EE5CE07B}" destId="{E3F0C459-AAB0-4BE0-AD83-778B75E3E667}" srcOrd="8" destOrd="0" presId="urn:microsoft.com/office/officeart/2005/8/layout/radial2"/>
    <dgm:cxn modelId="{34CA3650-FA57-4F2F-87D4-13982F56BD6F}" type="presParOf" srcId="{E3F0C459-AAB0-4BE0-AD83-778B75E3E667}" destId="{2BC138B5-8FF3-4AC6-8414-1FA26D20EC58}" srcOrd="0" destOrd="0" presId="urn:microsoft.com/office/officeart/2005/8/layout/radial2"/>
    <dgm:cxn modelId="{56471A83-E977-41C0-AEB9-F5815FC08F9F}" type="presParOf" srcId="{E3F0C459-AAB0-4BE0-AD83-778B75E3E667}" destId="{D93DC647-723C-4C6E-9C7B-A9B5A1A05CD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7504DE-7768-4C19-8BAA-19A330457B0F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7830BF-0EA9-44A6-AE6B-A3FA0F59B8AF}">
      <dsp:nvSpPr>
        <dsp:cNvPr id="0" name=""/>
        <dsp:cNvSpPr/>
      </dsp:nvSpPr>
      <dsp:spPr>
        <a:xfrm>
          <a:off x="752110" y="541866"/>
          <a:ext cx="5923866" cy="108373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147320" rIns="147320" bIns="14732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err="1" smtClean="0"/>
            <a:t>Optimis</a:t>
          </a:r>
          <a:endParaRPr lang="en-US" sz="5800" kern="1200" dirty="0"/>
        </a:p>
      </dsp:txBody>
      <dsp:txXfrm>
        <a:off x="752110" y="541866"/>
        <a:ext cx="5923866" cy="1083733"/>
      </dsp:txXfrm>
    </dsp:sp>
    <dsp:sp modelId="{B444DB3A-20B3-452D-8284-04B192CE2300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EDE88-52B4-4BF5-A493-C8EAE2C19414}">
      <dsp:nvSpPr>
        <dsp:cNvPr id="0" name=""/>
        <dsp:cNvSpPr/>
      </dsp:nvSpPr>
      <dsp:spPr>
        <a:xfrm>
          <a:off x="1146048" y="2167466"/>
          <a:ext cx="5529929" cy="1083733"/>
        </a:xfrm>
        <a:prstGeom prst="rect">
          <a:avLst/>
        </a:prstGeom>
        <a:solidFill>
          <a:schemeClr val="accent5">
            <a:hueOff val="-4853945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147320" rIns="147320" bIns="14732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err="1" smtClean="0"/>
            <a:t>Kritis</a:t>
          </a:r>
          <a:endParaRPr lang="en-US" sz="5800" kern="1200" dirty="0"/>
        </a:p>
      </dsp:txBody>
      <dsp:txXfrm>
        <a:off x="1146048" y="2167466"/>
        <a:ext cx="5529929" cy="1083733"/>
      </dsp:txXfrm>
    </dsp:sp>
    <dsp:sp modelId="{C2FE75CE-E89D-453B-A61A-B2E85421FB4A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4853945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729ED6-C7A7-4EBB-AFE9-40132C09E132}">
      <dsp:nvSpPr>
        <dsp:cNvPr id="0" name=""/>
        <dsp:cNvSpPr/>
      </dsp:nvSpPr>
      <dsp:spPr>
        <a:xfrm>
          <a:off x="752110" y="3793066"/>
          <a:ext cx="5923866" cy="1083733"/>
        </a:xfrm>
        <a:prstGeom prst="rect">
          <a:avLst/>
        </a:prstGeom>
        <a:solidFill>
          <a:schemeClr val="accent5">
            <a:hueOff val="-9707889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147320" rIns="147320" bIns="14732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err="1" smtClean="0"/>
            <a:t>Alternatif</a:t>
          </a:r>
          <a:endParaRPr lang="en-US" sz="5800" kern="1200" dirty="0"/>
        </a:p>
      </dsp:txBody>
      <dsp:txXfrm>
        <a:off x="752110" y="3793066"/>
        <a:ext cx="5923866" cy="1083733"/>
      </dsp:txXfrm>
    </dsp:sp>
    <dsp:sp modelId="{9E5C67E3-2DE2-41C4-B4B6-B8E8EA4AC8A7}">
      <dsp:nvSpPr>
        <dsp:cNvPr id="0" name=""/>
        <dsp:cNvSpPr/>
      </dsp:nvSpPr>
      <dsp:spPr>
        <a:xfrm>
          <a:off x="78502" y="3675495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9707889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1EF0D-052C-4634-A3CB-31C59BB1EA0C}">
      <dsp:nvSpPr>
        <dsp:cNvPr id="0" name=""/>
        <dsp:cNvSpPr/>
      </dsp:nvSpPr>
      <dsp:spPr>
        <a:xfrm>
          <a:off x="581421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Terima</a:t>
          </a:r>
          <a:endParaRPr lang="en-US" sz="6500" kern="1200" dirty="0"/>
        </a:p>
      </dsp:txBody>
      <dsp:txXfrm>
        <a:off x="626755" y="45995"/>
        <a:ext cx="3004956" cy="1457144"/>
      </dsp:txXfrm>
    </dsp:sp>
    <dsp:sp modelId="{A0CEA69C-7B80-4729-82CE-B58902F4E357}">
      <dsp:nvSpPr>
        <dsp:cNvPr id="0" name=""/>
        <dsp:cNvSpPr/>
      </dsp:nvSpPr>
      <dsp:spPr>
        <a:xfrm>
          <a:off x="890984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11162-F7C9-4EDE-B5FE-51DAE7DBF3FE}">
      <dsp:nvSpPr>
        <dsp:cNvPr id="0" name=""/>
        <dsp:cNvSpPr/>
      </dsp:nvSpPr>
      <dsp:spPr>
        <a:xfrm>
          <a:off x="1200546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1245880" y="1980761"/>
        <a:ext cx="2385831" cy="1457144"/>
      </dsp:txXfrm>
    </dsp:sp>
    <dsp:sp modelId="{EC4A9F07-029C-4324-8476-F97381606D22}">
      <dsp:nvSpPr>
        <dsp:cNvPr id="0" name=""/>
        <dsp:cNvSpPr/>
      </dsp:nvSpPr>
      <dsp:spPr>
        <a:xfrm>
          <a:off x="890984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C1C27-DA92-48DF-9D0A-CBFCB742AB94}">
      <dsp:nvSpPr>
        <dsp:cNvPr id="0" name=""/>
        <dsp:cNvSpPr/>
      </dsp:nvSpPr>
      <dsp:spPr>
        <a:xfrm>
          <a:off x="1200546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1245880" y="3915526"/>
        <a:ext cx="2385831" cy="1457144"/>
      </dsp:txXfrm>
    </dsp:sp>
    <dsp:sp modelId="{BB0CBB15-FC80-433E-B587-D0AF65E99770}">
      <dsp:nvSpPr>
        <dsp:cNvPr id="0" name=""/>
        <dsp:cNvSpPr/>
      </dsp:nvSpPr>
      <dsp:spPr>
        <a:xfrm>
          <a:off x="4450953" y="661"/>
          <a:ext cx="3095624" cy="1547812"/>
        </a:xfrm>
        <a:prstGeom prst="roundRect">
          <a:avLst>
            <a:gd name="adj" fmla="val 10000"/>
          </a:avLst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Tolak</a:t>
          </a:r>
          <a:endParaRPr lang="en-US" sz="6500" kern="1200" dirty="0"/>
        </a:p>
      </dsp:txBody>
      <dsp:txXfrm>
        <a:off x="4496287" y="45995"/>
        <a:ext cx="3004956" cy="1457144"/>
      </dsp:txXfrm>
    </dsp:sp>
    <dsp:sp modelId="{324B3B07-5A04-4AE3-9143-BBBDEF3D7D2A}">
      <dsp:nvSpPr>
        <dsp:cNvPr id="0" name=""/>
        <dsp:cNvSpPr/>
      </dsp:nvSpPr>
      <dsp:spPr>
        <a:xfrm>
          <a:off x="4760515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0AC52-1FF4-413F-A13E-341779162F07}">
      <dsp:nvSpPr>
        <dsp:cNvPr id="0" name=""/>
        <dsp:cNvSpPr/>
      </dsp:nvSpPr>
      <dsp:spPr>
        <a:xfrm>
          <a:off x="5070078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5115412" y="1980761"/>
        <a:ext cx="2385831" cy="1457144"/>
      </dsp:txXfrm>
    </dsp:sp>
    <dsp:sp modelId="{2A4434EA-3ABE-4E3D-8987-71AF5C7719B5}">
      <dsp:nvSpPr>
        <dsp:cNvPr id="0" name=""/>
        <dsp:cNvSpPr/>
      </dsp:nvSpPr>
      <dsp:spPr>
        <a:xfrm>
          <a:off x="4760515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BB49E5-5A1D-4DBB-88E4-50FEFDC8B955}">
      <dsp:nvSpPr>
        <dsp:cNvPr id="0" name=""/>
        <dsp:cNvSpPr/>
      </dsp:nvSpPr>
      <dsp:spPr>
        <a:xfrm>
          <a:off x="5070078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5115412" y="3915526"/>
        <a:ext cx="2385831" cy="14571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1EF0D-052C-4634-A3CB-31C59BB1EA0C}">
      <dsp:nvSpPr>
        <dsp:cNvPr id="0" name=""/>
        <dsp:cNvSpPr/>
      </dsp:nvSpPr>
      <dsp:spPr>
        <a:xfrm>
          <a:off x="2516187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Terima</a:t>
          </a:r>
          <a:endParaRPr lang="en-US" sz="6500" kern="1200" dirty="0"/>
        </a:p>
      </dsp:txBody>
      <dsp:txXfrm>
        <a:off x="2561521" y="45995"/>
        <a:ext cx="3004956" cy="1457144"/>
      </dsp:txXfrm>
    </dsp:sp>
    <dsp:sp modelId="{A0CEA69C-7B80-4729-82CE-B58902F4E357}">
      <dsp:nvSpPr>
        <dsp:cNvPr id="0" name=""/>
        <dsp:cNvSpPr/>
      </dsp:nvSpPr>
      <dsp:spPr>
        <a:xfrm>
          <a:off x="2825750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11162-F7C9-4EDE-B5FE-51DAE7DBF3FE}">
      <dsp:nvSpPr>
        <dsp:cNvPr id="0" name=""/>
        <dsp:cNvSpPr/>
      </dsp:nvSpPr>
      <dsp:spPr>
        <a:xfrm>
          <a:off x="3135312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3180646" y="1980761"/>
        <a:ext cx="2385831" cy="1457144"/>
      </dsp:txXfrm>
    </dsp:sp>
    <dsp:sp modelId="{EC4A9F07-029C-4324-8476-F97381606D22}">
      <dsp:nvSpPr>
        <dsp:cNvPr id="0" name=""/>
        <dsp:cNvSpPr/>
      </dsp:nvSpPr>
      <dsp:spPr>
        <a:xfrm>
          <a:off x="2825750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C1C27-DA92-48DF-9D0A-CBFCB742AB94}">
      <dsp:nvSpPr>
        <dsp:cNvPr id="0" name=""/>
        <dsp:cNvSpPr/>
      </dsp:nvSpPr>
      <dsp:spPr>
        <a:xfrm>
          <a:off x="3135312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3180646" y="3915526"/>
        <a:ext cx="2385831" cy="14571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1EF0D-052C-4634-A3CB-31C59BB1EA0C}">
      <dsp:nvSpPr>
        <dsp:cNvPr id="0" name=""/>
        <dsp:cNvSpPr/>
      </dsp:nvSpPr>
      <dsp:spPr>
        <a:xfrm>
          <a:off x="2516187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Terima</a:t>
          </a:r>
          <a:endParaRPr lang="en-US" sz="6500" kern="1200" dirty="0"/>
        </a:p>
      </dsp:txBody>
      <dsp:txXfrm>
        <a:off x="2561521" y="45995"/>
        <a:ext cx="3004956" cy="1457144"/>
      </dsp:txXfrm>
    </dsp:sp>
    <dsp:sp modelId="{A0CEA69C-7B80-4729-82CE-B58902F4E357}">
      <dsp:nvSpPr>
        <dsp:cNvPr id="0" name=""/>
        <dsp:cNvSpPr/>
      </dsp:nvSpPr>
      <dsp:spPr>
        <a:xfrm>
          <a:off x="2825750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11162-F7C9-4EDE-B5FE-51DAE7DBF3FE}">
      <dsp:nvSpPr>
        <dsp:cNvPr id="0" name=""/>
        <dsp:cNvSpPr/>
      </dsp:nvSpPr>
      <dsp:spPr>
        <a:xfrm>
          <a:off x="3135312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3180646" y="1980761"/>
        <a:ext cx="2385831" cy="1457144"/>
      </dsp:txXfrm>
    </dsp:sp>
    <dsp:sp modelId="{EC4A9F07-029C-4324-8476-F97381606D22}">
      <dsp:nvSpPr>
        <dsp:cNvPr id="0" name=""/>
        <dsp:cNvSpPr/>
      </dsp:nvSpPr>
      <dsp:spPr>
        <a:xfrm>
          <a:off x="2825750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C1C27-DA92-48DF-9D0A-CBFCB742AB94}">
      <dsp:nvSpPr>
        <dsp:cNvPr id="0" name=""/>
        <dsp:cNvSpPr/>
      </dsp:nvSpPr>
      <dsp:spPr>
        <a:xfrm>
          <a:off x="3135312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3180646" y="3915526"/>
        <a:ext cx="2385831" cy="14571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1EF0D-052C-4634-A3CB-31C59BB1EA0C}">
      <dsp:nvSpPr>
        <dsp:cNvPr id="0" name=""/>
        <dsp:cNvSpPr/>
      </dsp:nvSpPr>
      <dsp:spPr>
        <a:xfrm>
          <a:off x="2516187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Terima</a:t>
          </a:r>
          <a:endParaRPr lang="en-US" sz="6500" kern="1200" dirty="0"/>
        </a:p>
      </dsp:txBody>
      <dsp:txXfrm>
        <a:off x="2561521" y="45995"/>
        <a:ext cx="3004956" cy="1457144"/>
      </dsp:txXfrm>
    </dsp:sp>
    <dsp:sp modelId="{A0CEA69C-7B80-4729-82CE-B58902F4E357}">
      <dsp:nvSpPr>
        <dsp:cNvPr id="0" name=""/>
        <dsp:cNvSpPr/>
      </dsp:nvSpPr>
      <dsp:spPr>
        <a:xfrm>
          <a:off x="2825750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11162-F7C9-4EDE-B5FE-51DAE7DBF3FE}">
      <dsp:nvSpPr>
        <dsp:cNvPr id="0" name=""/>
        <dsp:cNvSpPr/>
      </dsp:nvSpPr>
      <dsp:spPr>
        <a:xfrm>
          <a:off x="3135312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3180646" y="1980761"/>
        <a:ext cx="2385831" cy="1457144"/>
      </dsp:txXfrm>
    </dsp:sp>
    <dsp:sp modelId="{EC4A9F07-029C-4324-8476-F97381606D22}">
      <dsp:nvSpPr>
        <dsp:cNvPr id="0" name=""/>
        <dsp:cNvSpPr/>
      </dsp:nvSpPr>
      <dsp:spPr>
        <a:xfrm>
          <a:off x="2825750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C1C27-DA92-48DF-9D0A-CBFCB742AB94}">
      <dsp:nvSpPr>
        <dsp:cNvPr id="0" name=""/>
        <dsp:cNvSpPr/>
      </dsp:nvSpPr>
      <dsp:spPr>
        <a:xfrm>
          <a:off x="3135312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3180646" y="3915526"/>
        <a:ext cx="2385831" cy="14571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1EF0D-052C-4634-A3CB-31C59BB1EA0C}">
      <dsp:nvSpPr>
        <dsp:cNvPr id="0" name=""/>
        <dsp:cNvSpPr/>
      </dsp:nvSpPr>
      <dsp:spPr>
        <a:xfrm>
          <a:off x="2516187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Terima</a:t>
          </a:r>
          <a:endParaRPr lang="en-US" sz="6500" kern="1200" dirty="0"/>
        </a:p>
      </dsp:txBody>
      <dsp:txXfrm>
        <a:off x="2561521" y="45995"/>
        <a:ext cx="3004956" cy="1457144"/>
      </dsp:txXfrm>
    </dsp:sp>
    <dsp:sp modelId="{A0CEA69C-7B80-4729-82CE-B58902F4E357}">
      <dsp:nvSpPr>
        <dsp:cNvPr id="0" name=""/>
        <dsp:cNvSpPr/>
      </dsp:nvSpPr>
      <dsp:spPr>
        <a:xfrm>
          <a:off x="2825750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11162-F7C9-4EDE-B5FE-51DAE7DBF3FE}">
      <dsp:nvSpPr>
        <dsp:cNvPr id="0" name=""/>
        <dsp:cNvSpPr/>
      </dsp:nvSpPr>
      <dsp:spPr>
        <a:xfrm>
          <a:off x="3135312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3180646" y="1980761"/>
        <a:ext cx="2385831" cy="1457144"/>
      </dsp:txXfrm>
    </dsp:sp>
    <dsp:sp modelId="{EC4A9F07-029C-4324-8476-F97381606D22}">
      <dsp:nvSpPr>
        <dsp:cNvPr id="0" name=""/>
        <dsp:cNvSpPr/>
      </dsp:nvSpPr>
      <dsp:spPr>
        <a:xfrm>
          <a:off x="2825750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C1C27-DA92-48DF-9D0A-CBFCB742AB94}">
      <dsp:nvSpPr>
        <dsp:cNvPr id="0" name=""/>
        <dsp:cNvSpPr/>
      </dsp:nvSpPr>
      <dsp:spPr>
        <a:xfrm>
          <a:off x="3135312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3180646" y="3915526"/>
        <a:ext cx="2385831" cy="14571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1EF0D-052C-4634-A3CB-31C59BB1EA0C}">
      <dsp:nvSpPr>
        <dsp:cNvPr id="0" name=""/>
        <dsp:cNvSpPr/>
      </dsp:nvSpPr>
      <dsp:spPr>
        <a:xfrm>
          <a:off x="2516187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Terima</a:t>
          </a:r>
          <a:endParaRPr lang="en-US" sz="6500" kern="1200" dirty="0"/>
        </a:p>
      </dsp:txBody>
      <dsp:txXfrm>
        <a:off x="2561521" y="45995"/>
        <a:ext cx="3004956" cy="1457144"/>
      </dsp:txXfrm>
    </dsp:sp>
    <dsp:sp modelId="{A0CEA69C-7B80-4729-82CE-B58902F4E357}">
      <dsp:nvSpPr>
        <dsp:cNvPr id="0" name=""/>
        <dsp:cNvSpPr/>
      </dsp:nvSpPr>
      <dsp:spPr>
        <a:xfrm>
          <a:off x="2825750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11162-F7C9-4EDE-B5FE-51DAE7DBF3FE}">
      <dsp:nvSpPr>
        <dsp:cNvPr id="0" name=""/>
        <dsp:cNvSpPr/>
      </dsp:nvSpPr>
      <dsp:spPr>
        <a:xfrm>
          <a:off x="3135312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3180646" y="1980761"/>
        <a:ext cx="2385831" cy="1457144"/>
      </dsp:txXfrm>
    </dsp:sp>
    <dsp:sp modelId="{EC4A9F07-029C-4324-8476-F97381606D22}">
      <dsp:nvSpPr>
        <dsp:cNvPr id="0" name=""/>
        <dsp:cNvSpPr/>
      </dsp:nvSpPr>
      <dsp:spPr>
        <a:xfrm>
          <a:off x="2825750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C1C27-DA92-48DF-9D0A-CBFCB742AB94}">
      <dsp:nvSpPr>
        <dsp:cNvPr id="0" name=""/>
        <dsp:cNvSpPr/>
      </dsp:nvSpPr>
      <dsp:spPr>
        <a:xfrm>
          <a:off x="3135312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3180646" y="3915526"/>
        <a:ext cx="2385831" cy="14571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1EF0D-052C-4634-A3CB-31C59BB1EA0C}">
      <dsp:nvSpPr>
        <dsp:cNvPr id="0" name=""/>
        <dsp:cNvSpPr/>
      </dsp:nvSpPr>
      <dsp:spPr>
        <a:xfrm>
          <a:off x="2516187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Terima</a:t>
          </a:r>
          <a:endParaRPr lang="en-US" sz="6500" kern="1200" dirty="0"/>
        </a:p>
      </dsp:txBody>
      <dsp:txXfrm>
        <a:off x="2561521" y="45995"/>
        <a:ext cx="3004956" cy="1457144"/>
      </dsp:txXfrm>
    </dsp:sp>
    <dsp:sp modelId="{A0CEA69C-7B80-4729-82CE-B58902F4E357}">
      <dsp:nvSpPr>
        <dsp:cNvPr id="0" name=""/>
        <dsp:cNvSpPr/>
      </dsp:nvSpPr>
      <dsp:spPr>
        <a:xfrm>
          <a:off x="2825750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11162-F7C9-4EDE-B5FE-51DAE7DBF3FE}">
      <dsp:nvSpPr>
        <dsp:cNvPr id="0" name=""/>
        <dsp:cNvSpPr/>
      </dsp:nvSpPr>
      <dsp:spPr>
        <a:xfrm>
          <a:off x="3135312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3180646" y="1980761"/>
        <a:ext cx="2385831" cy="1457144"/>
      </dsp:txXfrm>
    </dsp:sp>
    <dsp:sp modelId="{EC4A9F07-029C-4324-8476-F97381606D22}">
      <dsp:nvSpPr>
        <dsp:cNvPr id="0" name=""/>
        <dsp:cNvSpPr/>
      </dsp:nvSpPr>
      <dsp:spPr>
        <a:xfrm>
          <a:off x="2825750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C1C27-DA92-48DF-9D0A-CBFCB742AB94}">
      <dsp:nvSpPr>
        <dsp:cNvPr id="0" name=""/>
        <dsp:cNvSpPr/>
      </dsp:nvSpPr>
      <dsp:spPr>
        <a:xfrm>
          <a:off x="3135312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3180646" y="3915526"/>
        <a:ext cx="2385831" cy="145714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1EF0D-052C-4634-A3CB-31C59BB1EA0C}">
      <dsp:nvSpPr>
        <dsp:cNvPr id="0" name=""/>
        <dsp:cNvSpPr/>
      </dsp:nvSpPr>
      <dsp:spPr>
        <a:xfrm>
          <a:off x="581421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Terima</a:t>
          </a:r>
          <a:endParaRPr lang="en-US" sz="6500" kern="1200" dirty="0"/>
        </a:p>
      </dsp:txBody>
      <dsp:txXfrm>
        <a:off x="626755" y="45995"/>
        <a:ext cx="3004956" cy="1457144"/>
      </dsp:txXfrm>
    </dsp:sp>
    <dsp:sp modelId="{A0CEA69C-7B80-4729-82CE-B58902F4E357}">
      <dsp:nvSpPr>
        <dsp:cNvPr id="0" name=""/>
        <dsp:cNvSpPr/>
      </dsp:nvSpPr>
      <dsp:spPr>
        <a:xfrm>
          <a:off x="890984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11162-F7C9-4EDE-B5FE-51DAE7DBF3FE}">
      <dsp:nvSpPr>
        <dsp:cNvPr id="0" name=""/>
        <dsp:cNvSpPr/>
      </dsp:nvSpPr>
      <dsp:spPr>
        <a:xfrm>
          <a:off x="1200546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1245880" y="1980761"/>
        <a:ext cx="2385831" cy="1457144"/>
      </dsp:txXfrm>
    </dsp:sp>
    <dsp:sp modelId="{EC4A9F07-029C-4324-8476-F97381606D22}">
      <dsp:nvSpPr>
        <dsp:cNvPr id="0" name=""/>
        <dsp:cNvSpPr/>
      </dsp:nvSpPr>
      <dsp:spPr>
        <a:xfrm>
          <a:off x="890984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C1C27-DA92-48DF-9D0A-CBFCB742AB94}">
      <dsp:nvSpPr>
        <dsp:cNvPr id="0" name=""/>
        <dsp:cNvSpPr/>
      </dsp:nvSpPr>
      <dsp:spPr>
        <a:xfrm>
          <a:off x="1200546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1245880" y="3915526"/>
        <a:ext cx="2385831" cy="1457144"/>
      </dsp:txXfrm>
    </dsp:sp>
    <dsp:sp modelId="{BB0CBB15-FC80-433E-B587-D0AF65E99770}">
      <dsp:nvSpPr>
        <dsp:cNvPr id="0" name=""/>
        <dsp:cNvSpPr/>
      </dsp:nvSpPr>
      <dsp:spPr>
        <a:xfrm>
          <a:off x="4450953" y="661"/>
          <a:ext cx="3095624" cy="1547812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Tolak</a:t>
          </a:r>
          <a:endParaRPr lang="en-US" sz="6500" kern="1200" dirty="0"/>
        </a:p>
      </dsp:txBody>
      <dsp:txXfrm>
        <a:off x="4496287" y="45995"/>
        <a:ext cx="3004956" cy="1457144"/>
      </dsp:txXfrm>
    </dsp:sp>
    <dsp:sp modelId="{324B3B07-5A04-4AE3-9143-BBBDEF3D7D2A}">
      <dsp:nvSpPr>
        <dsp:cNvPr id="0" name=""/>
        <dsp:cNvSpPr/>
      </dsp:nvSpPr>
      <dsp:spPr>
        <a:xfrm>
          <a:off x="4760515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0AC52-1FF4-413F-A13E-341779162F07}">
      <dsp:nvSpPr>
        <dsp:cNvPr id="0" name=""/>
        <dsp:cNvSpPr/>
      </dsp:nvSpPr>
      <dsp:spPr>
        <a:xfrm>
          <a:off x="5070078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5115412" y="1980761"/>
        <a:ext cx="2385831" cy="1457144"/>
      </dsp:txXfrm>
    </dsp:sp>
    <dsp:sp modelId="{2A4434EA-3ABE-4E3D-8987-71AF5C7719B5}">
      <dsp:nvSpPr>
        <dsp:cNvPr id="0" name=""/>
        <dsp:cNvSpPr/>
      </dsp:nvSpPr>
      <dsp:spPr>
        <a:xfrm>
          <a:off x="4760515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BB49E5-5A1D-4DBB-88E4-50FEFDC8B955}">
      <dsp:nvSpPr>
        <dsp:cNvPr id="0" name=""/>
        <dsp:cNvSpPr/>
      </dsp:nvSpPr>
      <dsp:spPr>
        <a:xfrm>
          <a:off x="5070078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5115412" y="3915526"/>
        <a:ext cx="2385831" cy="145714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0CBB15-FC80-433E-B587-D0AF65E99770}">
      <dsp:nvSpPr>
        <dsp:cNvPr id="0" name=""/>
        <dsp:cNvSpPr/>
      </dsp:nvSpPr>
      <dsp:spPr>
        <a:xfrm>
          <a:off x="2516187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Tolak</a:t>
          </a:r>
          <a:endParaRPr lang="en-US" sz="6500" kern="1200" dirty="0"/>
        </a:p>
      </dsp:txBody>
      <dsp:txXfrm>
        <a:off x="2561521" y="45995"/>
        <a:ext cx="3004956" cy="1457144"/>
      </dsp:txXfrm>
    </dsp:sp>
    <dsp:sp modelId="{324B3B07-5A04-4AE3-9143-BBBDEF3D7D2A}">
      <dsp:nvSpPr>
        <dsp:cNvPr id="0" name=""/>
        <dsp:cNvSpPr/>
      </dsp:nvSpPr>
      <dsp:spPr>
        <a:xfrm>
          <a:off x="2825750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0AC52-1FF4-413F-A13E-341779162F07}">
      <dsp:nvSpPr>
        <dsp:cNvPr id="0" name=""/>
        <dsp:cNvSpPr/>
      </dsp:nvSpPr>
      <dsp:spPr>
        <a:xfrm>
          <a:off x="3135312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3180646" y="1980761"/>
        <a:ext cx="2385831" cy="1457144"/>
      </dsp:txXfrm>
    </dsp:sp>
    <dsp:sp modelId="{2A4434EA-3ABE-4E3D-8987-71AF5C7719B5}">
      <dsp:nvSpPr>
        <dsp:cNvPr id="0" name=""/>
        <dsp:cNvSpPr/>
      </dsp:nvSpPr>
      <dsp:spPr>
        <a:xfrm>
          <a:off x="2825750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BB49E5-5A1D-4DBB-88E4-50FEFDC8B955}">
      <dsp:nvSpPr>
        <dsp:cNvPr id="0" name=""/>
        <dsp:cNvSpPr/>
      </dsp:nvSpPr>
      <dsp:spPr>
        <a:xfrm>
          <a:off x="3135312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3180646" y="3915526"/>
        <a:ext cx="2385831" cy="145714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0CBB15-FC80-433E-B587-D0AF65E99770}">
      <dsp:nvSpPr>
        <dsp:cNvPr id="0" name=""/>
        <dsp:cNvSpPr/>
      </dsp:nvSpPr>
      <dsp:spPr>
        <a:xfrm>
          <a:off x="2516187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Tolak</a:t>
          </a:r>
          <a:endParaRPr lang="en-US" sz="6500" kern="1200" dirty="0"/>
        </a:p>
      </dsp:txBody>
      <dsp:txXfrm>
        <a:off x="2561521" y="45995"/>
        <a:ext cx="3004956" cy="1457144"/>
      </dsp:txXfrm>
    </dsp:sp>
    <dsp:sp modelId="{324B3B07-5A04-4AE3-9143-BBBDEF3D7D2A}">
      <dsp:nvSpPr>
        <dsp:cNvPr id="0" name=""/>
        <dsp:cNvSpPr/>
      </dsp:nvSpPr>
      <dsp:spPr>
        <a:xfrm>
          <a:off x="2825750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0AC52-1FF4-413F-A13E-341779162F07}">
      <dsp:nvSpPr>
        <dsp:cNvPr id="0" name=""/>
        <dsp:cNvSpPr/>
      </dsp:nvSpPr>
      <dsp:spPr>
        <a:xfrm>
          <a:off x="3135312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3180646" y="1980761"/>
        <a:ext cx="2385831" cy="1457144"/>
      </dsp:txXfrm>
    </dsp:sp>
    <dsp:sp modelId="{2A4434EA-3ABE-4E3D-8987-71AF5C7719B5}">
      <dsp:nvSpPr>
        <dsp:cNvPr id="0" name=""/>
        <dsp:cNvSpPr/>
      </dsp:nvSpPr>
      <dsp:spPr>
        <a:xfrm>
          <a:off x="2825750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BB49E5-5A1D-4DBB-88E4-50FEFDC8B955}">
      <dsp:nvSpPr>
        <dsp:cNvPr id="0" name=""/>
        <dsp:cNvSpPr/>
      </dsp:nvSpPr>
      <dsp:spPr>
        <a:xfrm>
          <a:off x="3135312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3180646" y="3915526"/>
        <a:ext cx="2385831" cy="145714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0CBB15-FC80-433E-B587-D0AF65E99770}">
      <dsp:nvSpPr>
        <dsp:cNvPr id="0" name=""/>
        <dsp:cNvSpPr/>
      </dsp:nvSpPr>
      <dsp:spPr>
        <a:xfrm>
          <a:off x="2516187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Tolak</a:t>
          </a:r>
          <a:endParaRPr lang="en-US" sz="6500" kern="1200" dirty="0"/>
        </a:p>
      </dsp:txBody>
      <dsp:txXfrm>
        <a:off x="2561521" y="45995"/>
        <a:ext cx="3004956" cy="1457144"/>
      </dsp:txXfrm>
    </dsp:sp>
    <dsp:sp modelId="{324B3B07-5A04-4AE3-9143-BBBDEF3D7D2A}">
      <dsp:nvSpPr>
        <dsp:cNvPr id="0" name=""/>
        <dsp:cNvSpPr/>
      </dsp:nvSpPr>
      <dsp:spPr>
        <a:xfrm>
          <a:off x="2825750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0AC52-1FF4-413F-A13E-341779162F07}">
      <dsp:nvSpPr>
        <dsp:cNvPr id="0" name=""/>
        <dsp:cNvSpPr/>
      </dsp:nvSpPr>
      <dsp:spPr>
        <a:xfrm>
          <a:off x="3135312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3180646" y="1980761"/>
        <a:ext cx="2385831" cy="1457144"/>
      </dsp:txXfrm>
    </dsp:sp>
    <dsp:sp modelId="{2A4434EA-3ABE-4E3D-8987-71AF5C7719B5}">
      <dsp:nvSpPr>
        <dsp:cNvPr id="0" name=""/>
        <dsp:cNvSpPr/>
      </dsp:nvSpPr>
      <dsp:spPr>
        <a:xfrm>
          <a:off x="2825750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BB49E5-5A1D-4DBB-88E4-50FEFDC8B955}">
      <dsp:nvSpPr>
        <dsp:cNvPr id="0" name=""/>
        <dsp:cNvSpPr/>
      </dsp:nvSpPr>
      <dsp:spPr>
        <a:xfrm>
          <a:off x="3135312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3180646" y="3915526"/>
        <a:ext cx="2385831" cy="145714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0CBB15-FC80-433E-B587-D0AF65E99770}">
      <dsp:nvSpPr>
        <dsp:cNvPr id="0" name=""/>
        <dsp:cNvSpPr/>
      </dsp:nvSpPr>
      <dsp:spPr>
        <a:xfrm>
          <a:off x="2516187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Tolak</a:t>
          </a:r>
          <a:endParaRPr lang="en-US" sz="6500" kern="1200" dirty="0"/>
        </a:p>
      </dsp:txBody>
      <dsp:txXfrm>
        <a:off x="2561521" y="45995"/>
        <a:ext cx="3004956" cy="1457144"/>
      </dsp:txXfrm>
    </dsp:sp>
    <dsp:sp modelId="{324B3B07-5A04-4AE3-9143-BBBDEF3D7D2A}">
      <dsp:nvSpPr>
        <dsp:cNvPr id="0" name=""/>
        <dsp:cNvSpPr/>
      </dsp:nvSpPr>
      <dsp:spPr>
        <a:xfrm>
          <a:off x="2825750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0AC52-1FF4-413F-A13E-341779162F07}">
      <dsp:nvSpPr>
        <dsp:cNvPr id="0" name=""/>
        <dsp:cNvSpPr/>
      </dsp:nvSpPr>
      <dsp:spPr>
        <a:xfrm>
          <a:off x="3135312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3180646" y="1980761"/>
        <a:ext cx="2385831" cy="1457144"/>
      </dsp:txXfrm>
    </dsp:sp>
    <dsp:sp modelId="{2A4434EA-3ABE-4E3D-8987-71AF5C7719B5}">
      <dsp:nvSpPr>
        <dsp:cNvPr id="0" name=""/>
        <dsp:cNvSpPr/>
      </dsp:nvSpPr>
      <dsp:spPr>
        <a:xfrm>
          <a:off x="2825750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BB49E5-5A1D-4DBB-88E4-50FEFDC8B955}">
      <dsp:nvSpPr>
        <dsp:cNvPr id="0" name=""/>
        <dsp:cNvSpPr/>
      </dsp:nvSpPr>
      <dsp:spPr>
        <a:xfrm>
          <a:off x="3135312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3180646" y="3915526"/>
        <a:ext cx="2385831" cy="145714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0CBB15-FC80-433E-B587-D0AF65E99770}">
      <dsp:nvSpPr>
        <dsp:cNvPr id="0" name=""/>
        <dsp:cNvSpPr/>
      </dsp:nvSpPr>
      <dsp:spPr>
        <a:xfrm>
          <a:off x="2516187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Tolak</a:t>
          </a:r>
          <a:endParaRPr lang="en-US" sz="6500" kern="1200" dirty="0"/>
        </a:p>
      </dsp:txBody>
      <dsp:txXfrm>
        <a:off x="2561521" y="45995"/>
        <a:ext cx="3004956" cy="1457144"/>
      </dsp:txXfrm>
    </dsp:sp>
    <dsp:sp modelId="{324B3B07-5A04-4AE3-9143-BBBDEF3D7D2A}">
      <dsp:nvSpPr>
        <dsp:cNvPr id="0" name=""/>
        <dsp:cNvSpPr/>
      </dsp:nvSpPr>
      <dsp:spPr>
        <a:xfrm>
          <a:off x="2825750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0AC52-1FF4-413F-A13E-341779162F07}">
      <dsp:nvSpPr>
        <dsp:cNvPr id="0" name=""/>
        <dsp:cNvSpPr/>
      </dsp:nvSpPr>
      <dsp:spPr>
        <a:xfrm>
          <a:off x="3135312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3180646" y="1980761"/>
        <a:ext cx="2385831" cy="1457144"/>
      </dsp:txXfrm>
    </dsp:sp>
    <dsp:sp modelId="{2A4434EA-3ABE-4E3D-8987-71AF5C7719B5}">
      <dsp:nvSpPr>
        <dsp:cNvPr id="0" name=""/>
        <dsp:cNvSpPr/>
      </dsp:nvSpPr>
      <dsp:spPr>
        <a:xfrm>
          <a:off x="2825750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BB49E5-5A1D-4DBB-88E4-50FEFDC8B955}">
      <dsp:nvSpPr>
        <dsp:cNvPr id="0" name=""/>
        <dsp:cNvSpPr/>
      </dsp:nvSpPr>
      <dsp:spPr>
        <a:xfrm>
          <a:off x="3135312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3180646" y="3915526"/>
        <a:ext cx="2385831" cy="145714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0CBB15-FC80-433E-B587-D0AF65E99770}">
      <dsp:nvSpPr>
        <dsp:cNvPr id="0" name=""/>
        <dsp:cNvSpPr/>
      </dsp:nvSpPr>
      <dsp:spPr>
        <a:xfrm>
          <a:off x="2516187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/>
            <a:t>Tolak</a:t>
          </a:r>
          <a:endParaRPr lang="en-US" sz="6500" kern="1200" dirty="0"/>
        </a:p>
      </dsp:txBody>
      <dsp:txXfrm>
        <a:off x="2561521" y="45995"/>
        <a:ext cx="3004956" cy="1457144"/>
      </dsp:txXfrm>
    </dsp:sp>
    <dsp:sp modelId="{324B3B07-5A04-4AE3-9143-BBBDEF3D7D2A}">
      <dsp:nvSpPr>
        <dsp:cNvPr id="0" name=""/>
        <dsp:cNvSpPr/>
      </dsp:nvSpPr>
      <dsp:spPr>
        <a:xfrm>
          <a:off x="2825750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0AC52-1FF4-413F-A13E-341779162F07}">
      <dsp:nvSpPr>
        <dsp:cNvPr id="0" name=""/>
        <dsp:cNvSpPr/>
      </dsp:nvSpPr>
      <dsp:spPr>
        <a:xfrm>
          <a:off x="3135312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Penuh</a:t>
          </a:r>
          <a:endParaRPr lang="en-US" sz="5400" kern="1200" dirty="0"/>
        </a:p>
      </dsp:txBody>
      <dsp:txXfrm>
        <a:off x="3180646" y="1980761"/>
        <a:ext cx="2385831" cy="1457144"/>
      </dsp:txXfrm>
    </dsp:sp>
    <dsp:sp modelId="{2A4434EA-3ABE-4E3D-8987-71AF5C7719B5}">
      <dsp:nvSpPr>
        <dsp:cNvPr id="0" name=""/>
        <dsp:cNvSpPr/>
      </dsp:nvSpPr>
      <dsp:spPr>
        <a:xfrm>
          <a:off x="2825750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BB49E5-5A1D-4DBB-88E4-50FEFDC8B955}">
      <dsp:nvSpPr>
        <dsp:cNvPr id="0" name=""/>
        <dsp:cNvSpPr/>
      </dsp:nvSpPr>
      <dsp:spPr>
        <a:xfrm>
          <a:off x="3135312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Bagian</a:t>
          </a:r>
          <a:endParaRPr lang="en-US" sz="5400" kern="1200" dirty="0"/>
        </a:p>
      </dsp:txBody>
      <dsp:txXfrm>
        <a:off x="3180646" y="3915526"/>
        <a:ext cx="2385831" cy="145714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03A2B-56BE-4E62-B026-651BD6103160}">
      <dsp:nvSpPr>
        <dsp:cNvPr id="0" name=""/>
        <dsp:cNvSpPr/>
      </dsp:nvSpPr>
      <dsp:spPr>
        <a:xfrm rot="3683489">
          <a:off x="2313957" y="3827628"/>
          <a:ext cx="1006253" cy="44208"/>
        </a:xfrm>
        <a:custGeom>
          <a:avLst/>
          <a:gdLst/>
          <a:ahLst/>
          <a:cxnLst/>
          <a:rect l="0" t="0" r="0" b="0"/>
          <a:pathLst>
            <a:path>
              <a:moveTo>
                <a:pt x="0" y="22104"/>
              </a:moveTo>
              <a:lnTo>
                <a:pt x="1006253" y="2210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BA8294-9A7C-44B2-8A14-E8C0D0293757}">
      <dsp:nvSpPr>
        <dsp:cNvPr id="0" name=""/>
        <dsp:cNvSpPr/>
      </dsp:nvSpPr>
      <dsp:spPr>
        <a:xfrm rot="1312800">
          <a:off x="2867918" y="3101700"/>
          <a:ext cx="718499" cy="44208"/>
        </a:xfrm>
        <a:custGeom>
          <a:avLst/>
          <a:gdLst/>
          <a:ahLst/>
          <a:cxnLst/>
          <a:rect l="0" t="0" r="0" b="0"/>
          <a:pathLst>
            <a:path>
              <a:moveTo>
                <a:pt x="0" y="22104"/>
              </a:moveTo>
              <a:lnTo>
                <a:pt x="718499" y="2210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68910E-B213-4602-AFA4-7FE84B9167F0}">
      <dsp:nvSpPr>
        <dsp:cNvPr id="0" name=""/>
        <dsp:cNvSpPr/>
      </dsp:nvSpPr>
      <dsp:spPr>
        <a:xfrm rot="20287200">
          <a:off x="2867918" y="2272757"/>
          <a:ext cx="718499" cy="44208"/>
        </a:xfrm>
        <a:custGeom>
          <a:avLst/>
          <a:gdLst/>
          <a:ahLst/>
          <a:cxnLst/>
          <a:rect l="0" t="0" r="0" b="0"/>
          <a:pathLst>
            <a:path>
              <a:moveTo>
                <a:pt x="0" y="22104"/>
              </a:moveTo>
              <a:lnTo>
                <a:pt x="718499" y="2210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5329F-AF45-4458-87F8-AAAE2251DAA2}">
      <dsp:nvSpPr>
        <dsp:cNvPr id="0" name=""/>
        <dsp:cNvSpPr/>
      </dsp:nvSpPr>
      <dsp:spPr>
        <a:xfrm rot="17916511">
          <a:off x="2313957" y="1546829"/>
          <a:ext cx="1006253" cy="44208"/>
        </a:xfrm>
        <a:custGeom>
          <a:avLst/>
          <a:gdLst/>
          <a:ahLst/>
          <a:cxnLst/>
          <a:rect l="0" t="0" r="0" b="0"/>
          <a:pathLst>
            <a:path>
              <a:moveTo>
                <a:pt x="0" y="22104"/>
              </a:moveTo>
              <a:lnTo>
                <a:pt x="1006253" y="2210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D9DA0-37B5-46A4-8645-27B9743A1760}">
      <dsp:nvSpPr>
        <dsp:cNvPr id="0" name=""/>
        <dsp:cNvSpPr/>
      </dsp:nvSpPr>
      <dsp:spPr>
        <a:xfrm>
          <a:off x="1511971" y="2059623"/>
          <a:ext cx="1366254" cy="129941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DFD027-A5FC-466E-9A79-C5183F38A4C0}">
      <dsp:nvSpPr>
        <dsp:cNvPr id="0" name=""/>
        <dsp:cNvSpPr/>
      </dsp:nvSpPr>
      <dsp:spPr>
        <a:xfrm>
          <a:off x="2745867" y="2580"/>
          <a:ext cx="1197768" cy="1197768"/>
        </a:xfrm>
        <a:prstGeom prst="ellipse">
          <a:avLst/>
        </a:prstGeom>
        <a:gradFill rotWithShape="0">
          <a:gsLst>
            <a:gs pos="0">
              <a:schemeClr val="accent5">
                <a:hueOff val="-2426972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-2426972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-2426972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Tolak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Penuh</a:t>
          </a:r>
          <a:endParaRPr lang="en-US" sz="2000" kern="1200" dirty="0"/>
        </a:p>
      </dsp:txBody>
      <dsp:txXfrm>
        <a:off x="2921276" y="177989"/>
        <a:ext cx="846950" cy="846950"/>
      </dsp:txXfrm>
    </dsp:sp>
    <dsp:sp modelId="{4448694C-641F-4FC6-81E7-4BC024A019AD}">
      <dsp:nvSpPr>
        <dsp:cNvPr id="0" name=""/>
        <dsp:cNvSpPr/>
      </dsp:nvSpPr>
      <dsp:spPr>
        <a:xfrm>
          <a:off x="4063413" y="2580"/>
          <a:ext cx="1796653" cy="1197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err="1" smtClean="0"/>
            <a:t>Malas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err="1" smtClean="0"/>
            <a:t>Korban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err="1" smtClean="0"/>
            <a:t>Dominasi</a:t>
          </a:r>
          <a:endParaRPr lang="en-US" sz="2600" kern="1200" dirty="0"/>
        </a:p>
      </dsp:txBody>
      <dsp:txXfrm>
        <a:off x="4063413" y="2580"/>
        <a:ext cx="1796653" cy="1197768"/>
      </dsp:txXfrm>
    </dsp:sp>
    <dsp:sp modelId="{DD8BA78B-6D1F-4600-B3B0-E1EDA9FB57EE}">
      <dsp:nvSpPr>
        <dsp:cNvPr id="0" name=""/>
        <dsp:cNvSpPr/>
      </dsp:nvSpPr>
      <dsp:spPr>
        <a:xfrm>
          <a:off x="3517401" y="1338915"/>
          <a:ext cx="1197768" cy="1197768"/>
        </a:xfrm>
        <a:prstGeom prst="ellipse">
          <a:avLst/>
        </a:prstGeom>
        <a:gradFill rotWithShape="0">
          <a:gsLst>
            <a:gs pos="0">
              <a:schemeClr val="accent5">
                <a:hueOff val="-4853945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-4853945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-4853945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Tolak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Bagian</a:t>
          </a:r>
          <a:endParaRPr lang="en-US" sz="2000" kern="1200" dirty="0"/>
        </a:p>
      </dsp:txBody>
      <dsp:txXfrm>
        <a:off x="3692810" y="1514324"/>
        <a:ext cx="846950" cy="846950"/>
      </dsp:txXfrm>
    </dsp:sp>
    <dsp:sp modelId="{BE951801-0517-48C7-A411-B7409ED4E684}">
      <dsp:nvSpPr>
        <dsp:cNvPr id="0" name=""/>
        <dsp:cNvSpPr/>
      </dsp:nvSpPr>
      <dsp:spPr>
        <a:xfrm>
          <a:off x="4834946" y="1338915"/>
          <a:ext cx="1796653" cy="1197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err="1" smtClean="0"/>
            <a:t>Falsifikasi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err="1" smtClean="0"/>
            <a:t>Limitasi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err="1" smtClean="0"/>
            <a:t>Riset</a:t>
          </a:r>
          <a:endParaRPr lang="en-US" sz="2600" kern="1200" dirty="0"/>
        </a:p>
      </dsp:txBody>
      <dsp:txXfrm>
        <a:off x="4834946" y="1338915"/>
        <a:ext cx="1796653" cy="1197768"/>
      </dsp:txXfrm>
    </dsp:sp>
    <dsp:sp modelId="{859A09A8-A0EF-451B-BCE5-9B4184B61FE0}">
      <dsp:nvSpPr>
        <dsp:cNvPr id="0" name=""/>
        <dsp:cNvSpPr/>
      </dsp:nvSpPr>
      <dsp:spPr>
        <a:xfrm>
          <a:off x="3517401" y="2881982"/>
          <a:ext cx="1197768" cy="1197768"/>
        </a:xfrm>
        <a:prstGeom prst="ellipse">
          <a:avLst/>
        </a:prstGeom>
        <a:gradFill rotWithShape="0">
          <a:gsLst>
            <a:gs pos="0">
              <a:schemeClr val="accent5">
                <a:hueOff val="-7280917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-7280917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-7280917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Terima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Bagian</a:t>
          </a:r>
          <a:endParaRPr lang="en-US" sz="2000" kern="1200" dirty="0"/>
        </a:p>
      </dsp:txBody>
      <dsp:txXfrm>
        <a:off x="3692810" y="3057391"/>
        <a:ext cx="846950" cy="846950"/>
      </dsp:txXfrm>
    </dsp:sp>
    <dsp:sp modelId="{19CDB45F-A5B7-4284-84C1-B8D687F47050}">
      <dsp:nvSpPr>
        <dsp:cNvPr id="0" name=""/>
        <dsp:cNvSpPr/>
      </dsp:nvSpPr>
      <dsp:spPr>
        <a:xfrm>
          <a:off x="4834946" y="2881982"/>
          <a:ext cx="1796653" cy="1197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Ragu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err="1" smtClean="0"/>
            <a:t>Fakta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Saran</a:t>
          </a:r>
          <a:endParaRPr lang="en-US" sz="2600" kern="1200" dirty="0"/>
        </a:p>
      </dsp:txBody>
      <dsp:txXfrm>
        <a:off x="4834946" y="2881982"/>
        <a:ext cx="1796653" cy="1197768"/>
      </dsp:txXfrm>
    </dsp:sp>
    <dsp:sp modelId="{2BC138B5-8FF3-4AC6-8414-1FA26D20EC58}">
      <dsp:nvSpPr>
        <dsp:cNvPr id="0" name=""/>
        <dsp:cNvSpPr/>
      </dsp:nvSpPr>
      <dsp:spPr>
        <a:xfrm>
          <a:off x="2745867" y="4218317"/>
          <a:ext cx="1197768" cy="1197768"/>
        </a:xfrm>
        <a:prstGeom prst="ellipse">
          <a:avLst/>
        </a:prstGeom>
        <a:gradFill rotWithShape="0">
          <a:gsLst>
            <a:gs pos="0">
              <a:schemeClr val="accent5">
                <a:hueOff val="-9707889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-9707889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-9707889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Terima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Penuh</a:t>
          </a:r>
          <a:endParaRPr lang="en-US" sz="2000" kern="1200" dirty="0"/>
        </a:p>
      </dsp:txBody>
      <dsp:txXfrm>
        <a:off x="2921276" y="4393726"/>
        <a:ext cx="846950" cy="846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3.jpe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79019"/>
            <a:ext cx="9001462" cy="1762372"/>
          </a:xfrm>
        </p:spPr>
        <p:txBody>
          <a:bodyPr/>
          <a:lstStyle/>
          <a:p>
            <a:r>
              <a:rPr lang="en-US" dirty="0" smtClean="0"/>
              <a:t>AI: Akal </a:t>
            </a:r>
            <a:r>
              <a:rPr lang="en-US" dirty="0" err="1" smtClean="0"/>
              <a:t>Imitasi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4027" y="5644320"/>
            <a:ext cx="9001462" cy="1655762"/>
          </a:xfrm>
        </p:spPr>
        <p:txBody>
          <a:bodyPr/>
          <a:lstStyle/>
          <a:p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r>
              <a:rPr lang="en-US" dirty="0" smtClean="0"/>
              <a:t> </a:t>
            </a:r>
            <a:r>
              <a:rPr lang="en-US" dirty="0" err="1" smtClean="0"/>
              <a:t>Memanfaatkan</a:t>
            </a:r>
            <a:r>
              <a:rPr lang="en-US" dirty="0" smtClean="0"/>
              <a:t> AI (Artificial Intelligence) </a:t>
            </a:r>
            <a:r>
              <a:rPr lang="en-US" dirty="0" err="1" smtClean="0"/>
              <a:t>bersama</a:t>
            </a:r>
            <a:r>
              <a:rPr lang="en-US" dirty="0" smtClean="0"/>
              <a:t> 19 </a:t>
            </a:r>
            <a:r>
              <a:rPr lang="en-US" dirty="0" err="1" smtClean="0"/>
              <a:t>Narasi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018" r="14474"/>
          <a:stretch/>
        </p:blipFill>
        <p:spPr>
          <a:xfrm>
            <a:off x="4559968" y="2155721"/>
            <a:ext cx="3043989" cy="324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0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05774584"/>
              </p:ext>
            </p:extLst>
          </p:nvPr>
        </p:nvGraphicFramePr>
        <p:xfrm>
          <a:off x="3318933" y="866420"/>
          <a:ext cx="675075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726176" y="2656794"/>
            <a:ext cx="3063203" cy="1837921"/>
            <a:chOff x="355714" y="1083"/>
            <a:chExt cx="3063203" cy="1837921"/>
          </a:xfrm>
        </p:grpSpPr>
        <p:sp>
          <p:nvSpPr>
            <p:cNvPr id="4" name="Rounded Rectangle 3"/>
            <p:cNvSpPr/>
            <p:nvPr/>
          </p:nvSpPr>
          <p:spPr>
            <a:xfrm>
              <a:off x="355714" y="1083"/>
              <a:ext cx="3063203" cy="183792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ounded Rectangle 4"/>
            <p:cNvSpPr/>
            <p:nvPr/>
          </p:nvSpPr>
          <p:spPr>
            <a:xfrm>
              <a:off x="409545" y="54914"/>
              <a:ext cx="2955541" cy="17302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kern="1200" dirty="0" err="1" smtClean="0"/>
                <a:t>Gelombang</a:t>
              </a:r>
              <a:endParaRPr lang="en-US" sz="3200" kern="1200" dirty="0" smtClean="0"/>
            </a:p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dirty="0" err="1" smtClean="0"/>
                <a:t>Narasi</a:t>
              </a:r>
              <a:r>
                <a:rPr lang="en-US" sz="3200" dirty="0" smtClean="0"/>
                <a:t> OKA</a:t>
              </a:r>
              <a:endParaRPr lang="en-US" sz="3200" kern="1200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3612139" y="1339656"/>
            <a:ext cx="92525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7200" dirty="0" smtClean="0">
                <a:solidFill>
                  <a:schemeClr val="bg2">
                    <a:lumMod val="50000"/>
                  </a:schemeClr>
                </a:solidFill>
              </a:rPr>
              <a:t>O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91920" y="2970903"/>
            <a:ext cx="76174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7200" dirty="0" smtClean="0">
                <a:solidFill>
                  <a:schemeClr val="bg2">
                    <a:lumMod val="50000"/>
                  </a:schemeClr>
                </a:solidFill>
              </a:rPr>
              <a:t>K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40360" y="4619082"/>
            <a:ext cx="82907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7200" dirty="0">
                <a:solidFill>
                  <a:schemeClr val="bg2">
                    <a:lumMod val="50000"/>
                  </a:schemeClr>
                </a:solidFill>
              </a:rPr>
              <a:t>A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884027" y="5993240"/>
            <a:ext cx="9001462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OKA </a:t>
            </a:r>
            <a:r>
              <a:rPr lang="en-US" dirty="0" err="1" smtClean="0"/>
              <a:t>OKA</a:t>
            </a:r>
            <a:r>
              <a:rPr lang="en-US" dirty="0" smtClean="0"/>
              <a:t> </a:t>
            </a:r>
            <a:r>
              <a:rPr lang="en-US" dirty="0" err="1" smtClean="0"/>
              <a:t>OKA</a:t>
            </a:r>
            <a:r>
              <a:rPr lang="en-US" dirty="0" smtClean="0"/>
              <a:t> … … … (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henti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79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smtClean="0"/>
              <a:t>AI: </a:t>
            </a:r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Tolak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396472580"/>
              </p:ext>
            </p:extLst>
          </p:nvPr>
        </p:nvGraphicFramePr>
        <p:xfrm>
          <a:off x="3318041" y="114077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680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75597893"/>
              </p:ext>
            </p:extLst>
          </p:nvPr>
        </p:nvGraphicFramePr>
        <p:xfrm>
          <a:off x="-1001296" y="130921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156931" y="1490752"/>
            <a:ext cx="638135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P1: </a:t>
            </a:r>
            <a:r>
              <a:rPr lang="en-US" dirty="0" err="1" smtClean="0"/>
              <a:t>SuDah</a:t>
            </a:r>
            <a:r>
              <a:rPr lang="en-US" dirty="0" smtClean="0"/>
              <a:t> Yakin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jawaban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8781" y="3178022"/>
            <a:ext cx="60195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en-US" dirty="0" err="1" smtClean="0"/>
              <a:t>Siapa</a:t>
            </a:r>
            <a:r>
              <a:rPr lang="en-US" dirty="0" smtClean="0"/>
              <a:t> </a:t>
            </a:r>
            <a:r>
              <a:rPr lang="en-US" dirty="0" err="1" smtClean="0"/>
              <a:t>presiden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Indonesia?</a:t>
            </a:r>
          </a:p>
          <a:p>
            <a:pPr marL="342900" indent="-342900">
              <a:buAutoNum type="alphaLcParenR"/>
            </a:pPr>
            <a:r>
              <a:rPr lang="en-US" dirty="0" err="1" smtClean="0"/>
              <a:t>Hitunglah</a:t>
            </a:r>
            <a:r>
              <a:rPr lang="en-US" dirty="0" smtClean="0"/>
              <a:t> 5 x 2 =</a:t>
            </a:r>
          </a:p>
          <a:p>
            <a:pPr marL="342900" indent="-342900">
              <a:buAutoNum type="alphaLcParenR"/>
            </a:pPr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persegi</a:t>
            </a:r>
            <a:endParaRPr lang="en-US" dirty="0" smtClean="0"/>
          </a:p>
          <a:p>
            <a:pPr marL="342900" indent="-342900">
              <a:buAutoNum type="alphaLcParenR"/>
            </a:pPr>
            <a:endParaRPr lang="en-US" dirty="0"/>
          </a:p>
          <a:p>
            <a:r>
              <a:rPr lang="en-US" dirty="0" smtClean="0"/>
              <a:t>AI </a:t>
            </a:r>
            <a:r>
              <a:rPr lang="en-US" dirty="0" err="1" smtClean="0"/>
              <a:t>berperan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tik</a:t>
            </a:r>
            <a:r>
              <a:rPr lang="en-US" dirty="0" smtClean="0"/>
              <a:t> yang </a:t>
            </a:r>
            <a:r>
              <a:rPr lang="en-US" dirty="0" err="1" smtClean="0"/>
              <a:t>canggih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r>
              <a:rPr lang="en-US" dirty="0" smtClean="0"/>
              <a:t>.</a:t>
            </a:r>
          </a:p>
          <a:p>
            <a:pPr marL="342900" indent="-342900">
              <a:buAutoNum type="alphaLcParenR"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816768" y="3344780"/>
            <a:ext cx="3171720" cy="1359568"/>
          </a:xfrm>
          <a:prstGeom prst="ellipse">
            <a:avLst/>
          </a:prstGeom>
          <a:noFill/>
          <a:ln w="57150"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1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75597893"/>
              </p:ext>
            </p:extLst>
          </p:nvPr>
        </p:nvGraphicFramePr>
        <p:xfrm>
          <a:off x="-1001296" y="130921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156931" y="1490752"/>
            <a:ext cx="638135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P2: </a:t>
            </a:r>
            <a:r>
              <a:rPr lang="en-US" dirty="0" err="1" smtClean="0"/>
              <a:t>Jawaban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Pertanyaan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8781" y="3178022"/>
            <a:ext cx="60195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en-US" dirty="0" err="1" smtClean="0"/>
              <a:t>Buatlah</a:t>
            </a:r>
            <a:r>
              <a:rPr lang="en-US" dirty="0" smtClean="0"/>
              <a:t> lima </a:t>
            </a:r>
            <a:r>
              <a:rPr lang="en-US" dirty="0" err="1" smtClean="0"/>
              <a:t>soal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perkalian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err="1" smtClean="0"/>
              <a:t>Ajukan</a:t>
            </a:r>
            <a:r>
              <a:rPr lang="en-US" dirty="0" smtClean="0"/>
              <a:t> </a:t>
            </a:r>
            <a:r>
              <a:rPr lang="en-US" dirty="0" err="1" smtClean="0"/>
              <a:t>pertanyaan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polusi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err="1" smtClean="0"/>
              <a:t>Buatlah</a:t>
            </a:r>
            <a:r>
              <a:rPr lang="en-US" dirty="0" smtClean="0"/>
              <a:t> 3 </a:t>
            </a:r>
            <a:r>
              <a:rPr lang="en-US" dirty="0" err="1" smtClean="0"/>
              <a:t>pertanyaan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HAM</a:t>
            </a:r>
          </a:p>
          <a:p>
            <a:pPr marL="342900" indent="-342900">
              <a:buAutoNum type="alphaLcParenR"/>
            </a:pPr>
            <a:endParaRPr lang="en-US" dirty="0"/>
          </a:p>
          <a:p>
            <a:r>
              <a:rPr lang="en-US" dirty="0" smtClean="0"/>
              <a:t>AI </a:t>
            </a:r>
            <a:r>
              <a:rPr lang="en-US" dirty="0" err="1" smtClean="0"/>
              <a:t>berperan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tik</a:t>
            </a:r>
            <a:r>
              <a:rPr lang="en-US" dirty="0" smtClean="0"/>
              <a:t> yang </a:t>
            </a:r>
            <a:r>
              <a:rPr lang="en-US" dirty="0" err="1" smtClean="0"/>
              <a:t>canggih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produktif</a:t>
            </a:r>
            <a:r>
              <a:rPr lang="en-US" dirty="0" smtClean="0"/>
              <a:t>.</a:t>
            </a:r>
          </a:p>
          <a:p>
            <a:pPr marL="342900" indent="-342900">
              <a:buAutoNum type="alphaLcParenR"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816768" y="3344780"/>
            <a:ext cx="3171720" cy="1359568"/>
          </a:xfrm>
          <a:prstGeom prst="ellipse">
            <a:avLst/>
          </a:prstGeom>
          <a:noFill/>
          <a:ln w="57150"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5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75597893"/>
              </p:ext>
            </p:extLst>
          </p:nvPr>
        </p:nvGraphicFramePr>
        <p:xfrm>
          <a:off x="-1001296" y="130921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156931" y="1490752"/>
            <a:ext cx="638135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P3: </a:t>
            </a:r>
            <a:r>
              <a:rPr lang="en-US" dirty="0" err="1" smtClean="0"/>
              <a:t>Jawaban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jadi</a:t>
            </a:r>
            <a:r>
              <a:rPr lang="en-US" dirty="0" smtClean="0"/>
              <a:t> Ide </a:t>
            </a:r>
            <a:r>
              <a:rPr lang="en-US" dirty="0" err="1" smtClean="0"/>
              <a:t>Awal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8781" y="3178022"/>
            <a:ext cx="60195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en-US" dirty="0" err="1" smtClean="0"/>
              <a:t>Tuliskan</a:t>
            </a:r>
            <a:r>
              <a:rPr lang="en-US" dirty="0" smtClean="0"/>
              <a:t> 55 ide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kuliner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err="1" smtClean="0"/>
              <a:t>Buat</a:t>
            </a:r>
            <a:r>
              <a:rPr lang="en-US" dirty="0" smtClean="0"/>
              <a:t> </a:t>
            </a:r>
            <a:r>
              <a:rPr lang="en-US" dirty="0" err="1" smtClean="0"/>
              <a:t>kisah</a:t>
            </a:r>
            <a:r>
              <a:rPr lang="en-US" dirty="0" smtClean="0"/>
              <a:t> </a:t>
            </a:r>
            <a:r>
              <a:rPr lang="en-US" dirty="0" err="1" smtClean="0"/>
              <a:t>fiksi</a:t>
            </a:r>
            <a:r>
              <a:rPr lang="en-US" dirty="0" smtClean="0"/>
              <a:t> Bandung 100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err="1" smtClean="0"/>
              <a:t>Buat</a:t>
            </a:r>
            <a:r>
              <a:rPr lang="en-US" dirty="0" smtClean="0"/>
              <a:t> pro </a:t>
            </a:r>
            <a:r>
              <a:rPr lang="en-US" dirty="0" err="1" smtClean="0"/>
              <a:t>kontra</a:t>
            </a:r>
            <a:r>
              <a:rPr lang="en-US" dirty="0" smtClean="0"/>
              <a:t> </a:t>
            </a:r>
            <a:r>
              <a:rPr lang="en-US" dirty="0" err="1" smtClean="0"/>
              <a:t>resiko</a:t>
            </a:r>
            <a:r>
              <a:rPr lang="en-US" dirty="0" smtClean="0"/>
              <a:t> AI</a:t>
            </a:r>
          </a:p>
          <a:p>
            <a:pPr marL="342900" indent="-342900">
              <a:buAutoNum type="alphaLcParenR"/>
            </a:pPr>
            <a:endParaRPr lang="en-US" dirty="0"/>
          </a:p>
          <a:p>
            <a:r>
              <a:rPr lang="en-US" dirty="0" smtClean="0"/>
              <a:t>AI </a:t>
            </a:r>
            <a:r>
              <a:rPr lang="en-US" dirty="0" err="1" smtClean="0"/>
              <a:t>berperan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pemicu</a:t>
            </a:r>
            <a:r>
              <a:rPr lang="en-US" dirty="0" smtClean="0"/>
              <a:t> ide </a:t>
            </a:r>
            <a:r>
              <a:rPr lang="en-US" dirty="0" err="1" smtClean="0"/>
              <a:t>kreatif</a:t>
            </a:r>
            <a:r>
              <a:rPr lang="en-US" dirty="0" smtClean="0"/>
              <a:t>. Kita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waspada</a:t>
            </a:r>
            <a:r>
              <a:rPr lang="en-US" dirty="0" smtClean="0"/>
              <a:t> agar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</a:t>
            </a:r>
          </a:p>
          <a:p>
            <a:pPr marL="342900" indent="-342900">
              <a:buAutoNum type="alphaLcParenR"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816768" y="3344780"/>
            <a:ext cx="3171720" cy="1359568"/>
          </a:xfrm>
          <a:prstGeom prst="ellipse">
            <a:avLst/>
          </a:prstGeom>
          <a:noFill/>
          <a:ln w="57150"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2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75597893"/>
              </p:ext>
            </p:extLst>
          </p:nvPr>
        </p:nvGraphicFramePr>
        <p:xfrm>
          <a:off x="-1001296" y="130921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156931" y="1490752"/>
            <a:ext cx="638135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B1: </a:t>
            </a:r>
            <a:r>
              <a:rPr lang="en-US" dirty="0" err="1" smtClean="0"/>
              <a:t>Jawaban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Yakin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8781" y="3178022"/>
            <a:ext cx="60195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en-US" dirty="0" err="1" smtClean="0"/>
              <a:t>Siapa</a:t>
            </a:r>
            <a:r>
              <a:rPr lang="en-US" dirty="0" smtClean="0"/>
              <a:t> </a:t>
            </a:r>
            <a:r>
              <a:rPr lang="en-US" dirty="0" err="1" smtClean="0"/>
              <a:t>presiden</a:t>
            </a:r>
            <a:r>
              <a:rPr lang="en-US" dirty="0" smtClean="0"/>
              <a:t> paling </a:t>
            </a:r>
            <a:r>
              <a:rPr lang="en-US" dirty="0" err="1" smtClean="0"/>
              <a:t>sukses</a:t>
            </a:r>
            <a:r>
              <a:rPr lang="en-US" dirty="0" smtClean="0"/>
              <a:t>?</a:t>
            </a:r>
          </a:p>
          <a:p>
            <a:pPr marL="342900" indent="-342900">
              <a:buAutoNum type="alphaLcParenR"/>
            </a:pPr>
            <a:r>
              <a:rPr lang="en-US" dirty="0" err="1" smtClean="0"/>
              <a:t>Sebutkan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SMA 1</a:t>
            </a:r>
          </a:p>
          <a:p>
            <a:pPr marL="342900" indent="-342900">
              <a:buAutoNum type="alphaLcParenR"/>
            </a:pP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maksimum</a:t>
            </a:r>
            <a:r>
              <a:rPr lang="en-US" dirty="0" smtClean="0"/>
              <a:t> </a:t>
            </a:r>
            <a:r>
              <a:rPr lang="en-US" dirty="0" err="1" smtClean="0"/>
              <a:t>warung</a:t>
            </a:r>
            <a:r>
              <a:rPr lang="en-US" dirty="0" smtClean="0"/>
              <a:t> </a:t>
            </a:r>
            <a:r>
              <a:rPr lang="en-US" dirty="0" err="1" smtClean="0"/>
              <a:t>bakso</a:t>
            </a:r>
            <a:r>
              <a:rPr lang="en-US" dirty="0" smtClean="0"/>
              <a:t>?</a:t>
            </a:r>
          </a:p>
          <a:p>
            <a:pPr marL="342900" indent="-342900">
              <a:buAutoNum type="alphaLcParenR"/>
            </a:pPr>
            <a:endParaRPr lang="en-US" dirty="0"/>
          </a:p>
          <a:p>
            <a:r>
              <a:rPr lang="en-US" dirty="0" smtClean="0"/>
              <a:t>Kita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sebagain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jawaban</a:t>
            </a:r>
            <a:r>
              <a:rPr lang="en-US" dirty="0" smtClean="0"/>
              <a:t> AI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mengkajinya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.</a:t>
            </a:r>
          </a:p>
          <a:p>
            <a:pPr marL="342900" indent="-342900">
              <a:buAutoNum type="alphaLcParenR"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816768" y="5317955"/>
            <a:ext cx="3171720" cy="1359568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24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75597893"/>
              </p:ext>
            </p:extLst>
          </p:nvPr>
        </p:nvGraphicFramePr>
        <p:xfrm>
          <a:off x="-1001296" y="130921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156931" y="1490752"/>
            <a:ext cx="638135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B2: </a:t>
            </a:r>
            <a:r>
              <a:rPr lang="en-US" dirty="0" err="1" smtClean="0"/>
              <a:t>Jawaban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8781" y="3178022"/>
            <a:ext cx="60195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en-US" dirty="0" err="1" smtClean="0"/>
              <a:t>Siapa</a:t>
            </a:r>
            <a:r>
              <a:rPr lang="en-US" dirty="0" smtClean="0"/>
              <a:t> </a:t>
            </a:r>
            <a:r>
              <a:rPr lang="en-US" dirty="0" err="1" smtClean="0"/>
              <a:t>presiden</a:t>
            </a:r>
            <a:r>
              <a:rPr lang="en-US" dirty="0" smtClean="0"/>
              <a:t> Indonesia </a:t>
            </a:r>
            <a:r>
              <a:rPr lang="en-US" dirty="0" err="1" smtClean="0"/>
              <a:t>tahun</a:t>
            </a:r>
            <a:r>
              <a:rPr lang="en-US" dirty="0" smtClean="0"/>
              <a:t> 1966?</a:t>
            </a:r>
          </a:p>
          <a:p>
            <a:pPr marL="342900" indent="-342900">
              <a:buAutoNum type="alphaLcParenR"/>
            </a:pPr>
            <a:r>
              <a:rPr lang="en-US" dirty="0" err="1" smtClean="0"/>
              <a:t>Sebutkan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SMA 1 Bandung</a:t>
            </a:r>
          </a:p>
          <a:p>
            <a:pPr marL="342900" indent="-342900">
              <a:buAutoNum type="alphaLcParenR"/>
            </a:pPr>
            <a:r>
              <a:rPr lang="en-US" dirty="0" err="1" smtClean="0"/>
              <a:t>Idul</a:t>
            </a:r>
            <a:r>
              <a:rPr lang="en-US" dirty="0" smtClean="0"/>
              <a:t> </a:t>
            </a:r>
            <a:r>
              <a:rPr lang="en-US" dirty="0" err="1" smtClean="0"/>
              <a:t>Fitri</a:t>
            </a:r>
            <a:r>
              <a:rPr lang="en-US" dirty="0" smtClean="0"/>
              <a:t> 2020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Jumat</a:t>
            </a:r>
            <a:r>
              <a:rPr lang="en-US" dirty="0" smtClean="0"/>
              <a:t>?</a:t>
            </a:r>
          </a:p>
          <a:p>
            <a:pPr marL="342900" indent="-342900">
              <a:buAutoNum type="alphaLcParenR"/>
            </a:pPr>
            <a:endParaRPr lang="en-US" dirty="0"/>
          </a:p>
          <a:p>
            <a:r>
              <a:rPr lang="en-US" dirty="0" smtClean="0"/>
              <a:t>Kita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sebagain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jawaban</a:t>
            </a:r>
            <a:r>
              <a:rPr lang="en-US" dirty="0" smtClean="0"/>
              <a:t> AI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mengkajinya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. </a:t>
            </a:r>
            <a:r>
              <a:rPr lang="en-US" dirty="0" err="1" smtClean="0"/>
              <a:t>Fakta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r>
              <a:rPr lang="en-US" dirty="0" smtClean="0"/>
              <a:t> </a:t>
            </a:r>
            <a:r>
              <a:rPr lang="en-US" dirty="0" err="1" smtClean="0"/>
              <a:t>tapi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halusinasi</a:t>
            </a:r>
            <a:r>
              <a:rPr lang="en-US" dirty="0" smtClean="0"/>
              <a:t>.</a:t>
            </a:r>
          </a:p>
          <a:p>
            <a:pPr marL="342900" indent="-342900">
              <a:buAutoNum type="alphaLcParenR"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816768" y="5317955"/>
            <a:ext cx="3171720" cy="1359568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4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75597893"/>
              </p:ext>
            </p:extLst>
          </p:nvPr>
        </p:nvGraphicFramePr>
        <p:xfrm>
          <a:off x="-1001296" y="130921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156931" y="1490752"/>
            <a:ext cx="638135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B3: </a:t>
            </a:r>
            <a:r>
              <a:rPr lang="en-US" dirty="0" err="1" smtClean="0"/>
              <a:t>Jawaban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Saran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8781" y="3178022"/>
            <a:ext cx="60195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en-US" dirty="0" err="1" smtClean="0"/>
              <a:t>Minum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di </a:t>
            </a:r>
            <a:r>
              <a:rPr lang="en-US" dirty="0" err="1" smtClean="0"/>
              <a:t>malam</a:t>
            </a:r>
            <a:r>
              <a:rPr lang="en-US" dirty="0" smtClean="0"/>
              <a:t> </a:t>
            </a:r>
            <a:r>
              <a:rPr lang="en-US" dirty="0" err="1" smtClean="0"/>
              <a:t>dingin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?</a:t>
            </a:r>
          </a:p>
          <a:p>
            <a:pPr marL="342900" indent="-342900">
              <a:buAutoNum type="alphaLcParenR"/>
            </a:pP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pertanian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prospek</a:t>
            </a:r>
            <a:r>
              <a:rPr lang="en-US" dirty="0" smtClean="0"/>
              <a:t>?</a:t>
            </a:r>
          </a:p>
          <a:p>
            <a:pPr marL="342900" indent="-342900">
              <a:buAutoNum type="alphaLcParenR"/>
            </a:pPr>
            <a:r>
              <a:rPr lang="en-US" dirty="0" smtClean="0"/>
              <a:t>Tips </a:t>
            </a:r>
            <a:r>
              <a:rPr lang="en-US" dirty="0" err="1" smtClean="0"/>
              <a:t>memilih</a:t>
            </a:r>
            <a:r>
              <a:rPr lang="en-US" dirty="0" smtClean="0"/>
              <a:t> </a:t>
            </a:r>
            <a:r>
              <a:rPr lang="en-US" dirty="0" err="1" smtClean="0"/>
              <a:t>pasangan</a:t>
            </a:r>
            <a:r>
              <a:rPr lang="en-US" dirty="0" smtClean="0"/>
              <a:t> ideal?</a:t>
            </a:r>
          </a:p>
          <a:p>
            <a:pPr marL="342900" indent="-342900">
              <a:buAutoNum type="alphaLcParenR"/>
            </a:pPr>
            <a:endParaRPr lang="en-US" dirty="0"/>
          </a:p>
          <a:p>
            <a:r>
              <a:rPr lang="en-US" dirty="0" smtClean="0"/>
              <a:t>AI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paham</a:t>
            </a:r>
            <a:r>
              <a:rPr lang="en-US" dirty="0" smtClean="0"/>
              <a:t> </a:t>
            </a:r>
            <a:r>
              <a:rPr lang="en-US" dirty="0" err="1" smtClean="0"/>
              <a:t>konteks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paham</a:t>
            </a:r>
            <a:r>
              <a:rPr lang="en-US" dirty="0" smtClean="0"/>
              <a:t> </a:t>
            </a:r>
            <a:r>
              <a:rPr lang="en-US" dirty="0" err="1" smtClean="0"/>
              <a:t>realitas</a:t>
            </a:r>
            <a:r>
              <a:rPr lang="en-US" dirty="0" smtClean="0"/>
              <a:t>; saran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halu</a:t>
            </a:r>
            <a:r>
              <a:rPr lang="en-US" dirty="0" smtClean="0"/>
              <a:t> </a:t>
            </a:r>
            <a:r>
              <a:rPr lang="en-US" dirty="0" err="1" smtClean="0"/>
              <a:t>tapi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berguna</a:t>
            </a:r>
            <a:r>
              <a:rPr lang="en-US" dirty="0" smtClean="0"/>
              <a:t>. </a:t>
            </a:r>
            <a:r>
              <a:rPr lang="en-US" dirty="0" err="1" smtClean="0"/>
              <a:t>Jadi</a:t>
            </a:r>
            <a:r>
              <a:rPr lang="en-US" dirty="0" smtClean="0"/>
              <a:t>,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 </a:t>
            </a:r>
            <a:r>
              <a:rPr lang="en-US" dirty="0" err="1" smtClean="0"/>
              <a:t>mengkaji</a:t>
            </a:r>
            <a:r>
              <a:rPr lang="en-US" dirty="0" smtClean="0"/>
              <a:t>.</a:t>
            </a:r>
          </a:p>
          <a:p>
            <a:pPr marL="342900" indent="-342900">
              <a:buAutoNum type="alphaLcParenR"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816768" y="5317955"/>
            <a:ext cx="3171720" cy="1359568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smtClean="0"/>
              <a:t>AI: </a:t>
            </a:r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Tolak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92833643"/>
              </p:ext>
            </p:extLst>
          </p:nvPr>
        </p:nvGraphicFramePr>
        <p:xfrm>
          <a:off x="3318041" y="114077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210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Penolakan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49017055"/>
              </p:ext>
            </p:extLst>
          </p:nvPr>
        </p:nvGraphicFramePr>
        <p:xfrm>
          <a:off x="-893011" y="128515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156931" y="1490752"/>
            <a:ext cx="638135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T1: </a:t>
            </a: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Malas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8781" y="3178022"/>
            <a:ext cx="60195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en-US" dirty="0" err="1" smtClean="0"/>
              <a:t>Malas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err="1" smtClean="0"/>
              <a:t>Malas</a:t>
            </a:r>
            <a:r>
              <a:rPr lang="en-US" dirty="0" smtClean="0"/>
              <a:t> </a:t>
            </a:r>
            <a:r>
              <a:rPr lang="en-US" dirty="0" err="1" smtClean="0"/>
              <a:t>mencoba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err="1" smtClean="0"/>
              <a:t>Malas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endParaRPr lang="en-US" dirty="0" smtClean="0"/>
          </a:p>
          <a:p>
            <a:pPr marL="342900" indent="-342900">
              <a:buAutoNum type="alphaLcParenR"/>
            </a:pPr>
            <a:endParaRPr lang="en-US" dirty="0"/>
          </a:p>
          <a:p>
            <a:r>
              <a:rPr lang="en-US" dirty="0" err="1" smtClean="0"/>
              <a:t>Tolak</a:t>
            </a:r>
            <a:r>
              <a:rPr lang="en-US" dirty="0" smtClean="0"/>
              <a:t> AI </a:t>
            </a:r>
            <a:r>
              <a:rPr lang="en-US" dirty="0" err="1" smtClean="0"/>
              <a:t>sepenuhnya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memicu</a:t>
            </a:r>
            <a:r>
              <a:rPr lang="en-US" dirty="0" smtClean="0"/>
              <a:t> </a:t>
            </a:r>
            <a:r>
              <a:rPr lang="en-US" dirty="0" err="1" smtClean="0"/>
              <a:t>kemalasan</a:t>
            </a:r>
            <a:r>
              <a:rPr lang="en-US" dirty="0" smtClean="0"/>
              <a:t> di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aspek</a:t>
            </a:r>
            <a:r>
              <a:rPr lang="en-US" dirty="0" smtClean="0"/>
              <a:t>.</a:t>
            </a:r>
          </a:p>
          <a:p>
            <a:pPr marL="342900" indent="-342900">
              <a:buAutoNum type="alphaLcParenR"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888958" y="3320707"/>
            <a:ext cx="3171720" cy="1359568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Penolakan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49017055"/>
              </p:ext>
            </p:extLst>
          </p:nvPr>
        </p:nvGraphicFramePr>
        <p:xfrm>
          <a:off x="-893011" y="128515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156931" y="1490752"/>
            <a:ext cx="638135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T2: </a:t>
            </a: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Merugikan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Lemah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8781" y="3178022"/>
            <a:ext cx="60195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en-US" dirty="0" err="1" smtClean="0"/>
              <a:t>Resiko</a:t>
            </a:r>
            <a:r>
              <a:rPr lang="en-US" dirty="0" smtClean="0"/>
              <a:t> PHK</a:t>
            </a:r>
          </a:p>
          <a:p>
            <a:pPr marL="342900" indent="-342900">
              <a:buAutoNum type="alphaLcParenR"/>
            </a:pP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turun</a:t>
            </a:r>
            <a:r>
              <a:rPr lang="en-US" dirty="0" smtClean="0"/>
              <a:t> </a:t>
            </a:r>
            <a:r>
              <a:rPr lang="en-US" dirty="0" err="1" smtClean="0"/>
              <a:t>omset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bangkrut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endParaRPr lang="en-US" dirty="0" smtClean="0"/>
          </a:p>
          <a:p>
            <a:pPr marL="342900" indent="-342900">
              <a:buAutoNum type="alphaLcParenR"/>
            </a:pPr>
            <a:endParaRPr lang="en-US" dirty="0"/>
          </a:p>
          <a:p>
            <a:r>
              <a:rPr lang="en-US" dirty="0" err="1" smtClean="0"/>
              <a:t>Tolak</a:t>
            </a:r>
            <a:r>
              <a:rPr lang="en-US" dirty="0" smtClean="0"/>
              <a:t> AI </a:t>
            </a:r>
            <a:r>
              <a:rPr lang="en-US" dirty="0" err="1" smtClean="0"/>
              <a:t>sepenuhnya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merugikan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lain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; </a:t>
            </a:r>
            <a:r>
              <a:rPr lang="en-US" dirty="0" err="1" smtClean="0"/>
              <a:t>meski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justifikasi</a:t>
            </a:r>
            <a:r>
              <a:rPr lang="en-US" dirty="0" smtClean="0"/>
              <a:t> </a:t>
            </a:r>
            <a:r>
              <a:rPr lang="en-US" dirty="0" err="1" smtClean="0"/>
              <a:t>keuntungan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.</a:t>
            </a:r>
          </a:p>
          <a:p>
            <a:pPr marL="342900" indent="-342900">
              <a:buAutoNum type="alphaLcParenR"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888958" y="3320707"/>
            <a:ext cx="3171720" cy="1359568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1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Penolakan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49017055"/>
              </p:ext>
            </p:extLst>
          </p:nvPr>
        </p:nvGraphicFramePr>
        <p:xfrm>
          <a:off x="-893011" y="128515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156931" y="1490752"/>
            <a:ext cx="638135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T3: </a:t>
            </a: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Menguatkan</a:t>
            </a:r>
            <a:r>
              <a:rPr lang="en-US" dirty="0" smtClean="0"/>
              <a:t> </a:t>
            </a:r>
            <a:r>
              <a:rPr lang="en-US" dirty="0" err="1" smtClean="0"/>
              <a:t>Dominasi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8781" y="3178022"/>
            <a:ext cx="60195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dominasi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dominasi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hegemoni</a:t>
            </a:r>
            <a:r>
              <a:rPr lang="en-US" dirty="0" smtClean="0"/>
              <a:t> </a:t>
            </a:r>
            <a:r>
              <a:rPr lang="en-US" dirty="0" err="1" smtClean="0"/>
              <a:t>meluas</a:t>
            </a:r>
            <a:endParaRPr lang="en-US" dirty="0" smtClean="0"/>
          </a:p>
          <a:p>
            <a:pPr marL="342900" indent="-342900">
              <a:buAutoNum type="alphaLcParenR"/>
            </a:pPr>
            <a:endParaRPr lang="en-US" dirty="0"/>
          </a:p>
          <a:p>
            <a:r>
              <a:rPr lang="en-US" dirty="0" err="1" smtClean="0"/>
              <a:t>Tolak</a:t>
            </a:r>
            <a:r>
              <a:rPr lang="en-US" dirty="0" smtClean="0"/>
              <a:t> AI </a:t>
            </a:r>
            <a:r>
              <a:rPr lang="en-US" dirty="0" err="1" smtClean="0"/>
              <a:t>sepenuhnya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menguntungkan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; </a:t>
            </a:r>
            <a:r>
              <a:rPr lang="en-US" dirty="0" err="1" smtClean="0"/>
              <a:t>meski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tawaran</a:t>
            </a:r>
            <a:r>
              <a:rPr lang="en-US" dirty="0" smtClean="0"/>
              <a:t> </a:t>
            </a:r>
            <a:r>
              <a:rPr lang="en-US" dirty="0" err="1" smtClean="0"/>
              <a:t>menggiurkan</a:t>
            </a:r>
            <a:r>
              <a:rPr lang="en-US" dirty="0" smtClean="0"/>
              <a:t>.</a:t>
            </a:r>
          </a:p>
          <a:p>
            <a:pPr marL="342900" indent="-342900">
              <a:buAutoNum type="alphaLcParenR"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888958" y="3320707"/>
            <a:ext cx="3171720" cy="1359568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08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Penolakan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49017055"/>
              </p:ext>
            </p:extLst>
          </p:nvPr>
        </p:nvGraphicFramePr>
        <p:xfrm>
          <a:off x="-893011" y="128515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156931" y="1490752"/>
            <a:ext cx="638135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C1: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Falsifikasi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888958" y="5221702"/>
            <a:ext cx="3171720" cy="1359568"/>
          </a:xfrm>
          <a:prstGeom prst="ellipse">
            <a:avLst/>
          </a:prstGeom>
          <a:noFill/>
          <a:ln w="57150">
            <a:solidFill>
              <a:srgbClr val="FFC000"/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18781" y="3178022"/>
            <a:ext cx="601950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Tolak</a:t>
            </a:r>
            <a:r>
              <a:rPr lang="en-US" dirty="0" smtClean="0"/>
              <a:t> AI </a:t>
            </a:r>
            <a:r>
              <a:rPr lang="en-US" dirty="0" err="1" smtClean="0"/>
              <a:t>kecuali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falsifikasi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smtClean="0"/>
              <a:t>AI </a:t>
            </a:r>
            <a:r>
              <a:rPr lang="en-US" dirty="0" err="1" smtClean="0"/>
              <a:t>gagal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r>
              <a:rPr lang="en-US" dirty="0" smtClean="0"/>
              <a:t> prima </a:t>
            </a:r>
            <a:r>
              <a:rPr lang="en-US" dirty="0" err="1" smtClean="0"/>
              <a:t>tertentu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smtClean="0"/>
              <a:t>AI </a:t>
            </a:r>
            <a:r>
              <a:rPr lang="en-US" dirty="0" err="1" smtClean="0"/>
              <a:t>gagal</a:t>
            </a:r>
            <a:r>
              <a:rPr lang="en-US" dirty="0" smtClean="0"/>
              <a:t> </a:t>
            </a:r>
            <a:r>
              <a:rPr lang="en-US" dirty="0" err="1" smtClean="0"/>
              <a:t>mengingat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2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smtClean="0"/>
              <a:t>AI </a:t>
            </a:r>
            <a:r>
              <a:rPr lang="en-US" dirty="0" err="1" smtClean="0"/>
              <a:t>gagal</a:t>
            </a:r>
            <a:r>
              <a:rPr lang="en-US" dirty="0" smtClean="0"/>
              <a:t> </a:t>
            </a:r>
            <a:r>
              <a:rPr lang="en-US" dirty="0" err="1" smtClean="0"/>
              <a:t>revisi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endParaRPr lang="en-US" dirty="0" smtClean="0"/>
          </a:p>
          <a:p>
            <a:pPr marL="342900" indent="-342900">
              <a:buAutoNum type="alphaLcParenR"/>
            </a:pPr>
            <a:endParaRPr lang="en-US" dirty="0"/>
          </a:p>
          <a:p>
            <a:r>
              <a:rPr lang="en-US" dirty="0" smtClean="0"/>
              <a:t>Kita </a:t>
            </a:r>
            <a:r>
              <a:rPr lang="en-US" dirty="0" err="1" smtClean="0"/>
              <a:t>memanfaatkan</a:t>
            </a:r>
            <a:r>
              <a:rPr lang="en-US" dirty="0" smtClean="0"/>
              <a:t> AI </a:t>
            </a:r>
            <a:r>
              <a:rPr lang="en-US" dirty="0" err="1" smtClean="0"/>
              <a:t>terbatas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kesalahan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kegagalam</a:t>
            </a:r>
            <a:r>
              <a:rPr lang="en-US" dirty="0" smtClean="0"/>
              <a:t> AI.</a:t>
            </a:r>
            <a:endParaRPr lang="en-US" dirty="0" smtClean="0"/>
          </a:p>
          <a:p>
            <a:pPr marL="342900" indent="-342900"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82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Penolakan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49017055"/>
              </p:ext>
            </p:extLst>
          </p:nvPr>
        </p:nvGraphicFramePr>
        <p:xfrm>
          <a:off x="-893011" y="128515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156931" y="1490752"/>
            <a:ext cx="638135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C2: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Limitasi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888958" y="5221702"/>
            <a:ext cx="3171720" cy="1359568"/>
          </a:xfrm>
          <a:prstGeom prst="ellipse">
            <a:avLst/>
          </a:prstGeom>
          <a:noFill/>
          <a:ln w="57150">
            <a:solidFill>
              <a:srgbClr val="FFC000"/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18781" y="3178022"/>
            <a:ext cx="60195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Tolak</a:t>
            </a:r>
            <a:r>
              <a:rPr lang="en-US" dirty="0" smtClean="0"/>
              <a:t> AI </a:t>
            </a:r>
            <a:r>
              <a:rPr lang="en-US" dirty="0" err="1" smtClean="0"/>
              <a:t>kecuali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mengenali</a:t>
            </a:r>
            <a:r>
              <a:rPr lang="en-US" dirty="0" smtClean="0"/>
              <a:t> </a:t>
            </a:r>
            <a:r>
              <a:rPr lang="en-US" dirty="0" err="1" smtClean="0"/>
              <a:t>batas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AI (</a:t>
            </a:r>
            <a:r>
              <a:rPr lang="en-US" dirty="0" err="1" smtClean="0"/>
              <a:t>limitasi</a:t>
            </a:r>
            <a:r>
              <a:rPr lang="en-US" dirty="0" smtClean="0"/>
              <a:t>).</a:t>
            </a:r>
          </a:p>
          <a:p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smtClean="0"/>
              <a:t>AI </a:t>
            </a:r>
            <a:r>
              <a:rPr lang="en-US" dirty="0" err="1" smtClean="0"/>
              <a:t>gagal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r>
              <a:rPr lang="en-US" dirty="0" smtClean="0"/>
              <a:t> prima 3 digit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gagal</a:t>
            </a:r>
            <a:r>
              <a:rPr lang="en-US" dirty="0" smtClean="0"/>
              <a:t> 3 digit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.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smtClean="0"/>
              <a:t>AI </a:t>
            </a:r>
            <a:r>
              <a:rPr lang="en-US" dirty="0" err="1" smtClean="0"/>
              <a:t>gagal</a:t>
            </a:r>
            <a:r>
              <a:rPr lang="en-US" dirty="0" smtClean="0"/>
              <a:t> </a:t>
            </a:r>
            <a:r>
              <a:rPr lang="en-US" dirty="0" err="1" smtClean="0"/>
              <a:t>revisi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2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gagal</a:t>
            </a:r>
            <a:r>
              <a:rPr lang="en-US" dirty="0" smtClean="0"/>
              <a:t> </a:t>
            </a:r>
            <a:r>
              <a:rPr lang="en-US" dirty="0" err="1" smtClean="0"/>
              <a:t>revisi</a:t>
            </a:r>
            <a:r>
              <a:rPr lang="en-US" dirty="0" smtClean="0"/>
              <a:t> </a:t>
            </a:r>
            <a:r>
              <a:rPr lang="en-US" dirty="0" err="1" smtClean="0"/>
              <a:t>asumsi</a:t>
            </a:r>
            <a:r>
              <a:rPr lang="en-US" dirty="0" smtClean="0"/>
              <a:t> 2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depan</a:t>
            </a:r>
            <a:r>
              <a:rPr lang="en-US" dirty="0" smtClean="0"/>
              <a:t>.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smtClean="0"/>
              <a:t>AI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manipulasi</a:t>
            </a:r>
            <a:r>
              <a:rPr lang="en-US" dirty="0" smtClean="0"/>
              <a:t> data 1 </a:t>
            </a:r>
            <a:r>
              <a:rPr lang="en-US" dirty="0" err="1" smtClean="0"/>
              <a:t>sesi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gagal</a:t>
            </a:r>
            <a:r>
              <a:rPr lang="en-US" dirty="0" smtClean="0"/>
              <a:t> </a:t>
            </a:r>
            <a:r>
              <a:rPr lang="en-US" dirty="0" err="1" smtClean="0"/>
              <a:t>manipulasi</a:t>
            </a:r>
            <a:r>
              <a:rPr lang="en-US" dirty="0" smtClean="0"/>
              <a:t>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gagal</a:t>
            </a:r>
            <a:r>
              <a:rPr lang="en-US" dirty="0" smtClean="0"/>
              <a:t> </a:t>
            </a:r>
            <a:r>
              <a:rPr lang="en-US" dirty="0" err="1" smtClean="0"/>
              <a:t>managemen</a:t>
            </a:r>
            <a:r>
              <a:rPr lang="en-US" dirty="0" smtClean="0"/>
              <a:t>, </a:t>
            </a:r>
            <a:r>
              <a:rPr lang="en-US" dirty="0" err="1" smtClean="0"/>
              <a:t>untuk</a:t>
            </a:r>
            <a:r>
              <a:rPr lang="en-US" dirty="0" smtClean="0"/>
              <a:t> data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.</a:t>
            </a:r>
            <a:endParaRPr lang="en-US" dirty="0" smtClean="0"/>
          </a:p>
          <a:p>
            <a:pPr marL="342900" indent="-342900">
              <a:buAutoNum type="alphaLcParenR"/>
            </a:pPr>
            <a:endParaRPr lang="en-US" dirty="0"/>
          </a:p>
          <a:p>
            <a:pPr marL="342900" indent="-342900"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57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7647" y="164431"/>
            <a:ext cx="8338489" cy="1326321"/>
          </a:xfrm>
        </p:spPr>
        <p:txBody>
          <a:bodyPr/>
          <a:lstStyle/>
          <a:p>
            <a:r>
              <a:rPr lang="en-US" dirty="0" err="1" smtClean="0"/>
              <a:t>Spektrum</a:t>
            </a:r>
            <a:r>
              <a:rPr lang="en-US" dirty="0" smtClean="0"/>
              <a:t> </a:t>
            </a:r>
            <a:r>
              <a:rPr lang="en-US" dirty="0" err="1" smtClean="0"/>
              <a:t>Penolakan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49017055"/>
              </p:ext>
            </p:extLst>
          </p:nvPr>
        </p:nvGraphicFramePr>
        <p:xfrm>
          <a:off x="-893011" y="128515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156931" y="1490752"/>
            <a:ext cx="6381353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C3: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Riset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888958" y="5221702"/>
            <a:ext cx="3171720" cy="1359568"/>
          </a:xfrm>
          <a:prstGeom prst="ellipse">
            <a:avLst/>
          </a:prstGeom>
          <a:noFill/>
          <a:ln w="57150">
            <a:solidFill>
              <a:srgbClr val="FFC000"/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18781" y="3178022"/>
            <a:ext cx="601950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Tolak</a:t>
            </a:r>
            <a:r>
              <a:rPr lang="en-US" dirty="0" smtClean="0"/>
              <a:t> AI </a:t>
            </a:r>
            <a:r>
              <a:rPr lang="en-US" dirty="0" err="1" smtClean="0"/>
              <a:t>kecuali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riset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AI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manfaat</a:t>
            </a:r>
            <a:r>
              <a:rPr lang="en-US" dirty="0" smtClean="0"/>
              <a:t> AI?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resiko</a:t>
            </a:r>
            <a:r>
              <a:rPr lang="en-US" dirty="0" smtClean="0"/>
              <a:t> AI?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err="1" smtClean="0"/>
              <a:t>Bagaimana</a:t>
            </a:r>
            <a:r>
              <a:rPr lang="en-US" dirty="0" smtClean="0"/>
              <a:t> masa </a:t>
            </a:r>
            <a:r>
              <a:rPr lang="en-US" dirty="0" err="1" smtClean="0"/>
              <a:t>depan</a:t>
            </a:r>
            <a:r>
              <a:rPr lang="en-US" dirty="0" smtClean="0"/>
              <a:t> AI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semesta</a:t>
            </a:r>
            <a:r>
              <a:rPr lang="en-US" dirty="0" smtClean="0"/>
              <a:t>?</a:t>
            </a:r>
          </a:p>
          <a:p>
            <a:pPr marL="342900" indent="-342900">
              <a:buAutoNum type="alphaLcParenR"/>
            </a:pPr>
            <a:endParaRPr lang="en-US" dirty="0"/>
          </a:p>
          <a:p>
            <a:r>
              <a:rPr lang="en-US" dirty="0" err="1" smtClean="0"/>
              <a:t>Gunakan</a:t>
            </a:r>
            <a:r>
              <a:rPr lang="en-US" dirty="0" smtClean="0"/>
              <a:t> AI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terbatas</a:t>
            </a:r>
            <a:r>
              <a:rPr lang="en-US" dirty="0" smtClean="0"/>
              <a:t>,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ketat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tolak</a:t>
            </a:r>
            <a:r>
              <a:rPr lang="en-US" dirty="0" smtClean="0"/>
              <a:t>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AI.</a:t>
            </a:r>
            <a:endParaRPr lang="en-US" dirty="0" smtClean="0"/>
          </a:p>
          <a:p>
            <a:pPr marL="342900" indent="-342900">
              <a:buAutoNum type="alphaLcParenR"/>
            </a:pPr>
            <a:endParaRPr lang="en-US" dirty="0"/>
          </a:p>
          <a:p>
            <a:pPr marL="342900" indent="-342900"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610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088" y="2767264"/>
            <a:ext cx="3946965" cy="132632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err="1" smtClean="0"/>
              <a:t>Spektrum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Penolakan</a:t>
            </a:r>
            <a:r>
              <a:rPr lang="en-US" dirty="0" smtClean="0"/>
              <a:t> &amp; </a:t>
            </a:r>
            <a:br>
              <a:rPr lang="en-US" dirty="0" smtClean="0"/>
            </a:br>
            <a:r>
              <a:rPr lang="en-US" dirty="0" err="1" smtClean="0"/>
              <a:t>Penerimaan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211095" y="752282"/>
            <a:ext cx="8128000" cy="5669104"/>
            <a:chOff x="2032000" y="1164832"/>
            <a:chExt cx="8128000" cy="5669104"/>
          </a:xfrm>
        </p:grpSpPr>
        <p:graphicFrame>
          <p:nvGraphicFramePr>
            <p:cNvPr id="7" name="Diagram 6"/>
            <p:cNvGraphicFramePr/>
            <p:nvPr>
              <p:extLst>
                <p:ext uri="{D42A27DB-BD31-4B8C-83A1-F6EECF244321}">
                  <p14:modId xmlns:p14="http://schemas.microsoft.com/office/powerpoint/2010/main" val="1513839654"/>
                </p:ext>
              </p:extLst>
            </p:nvPr>
          </p:nvGraphicFramePr>
          <p:xfrm>
            <a:off x="2032000" y="1164832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9" name="Group 8"/>
            <p:cNvGrpSpPr/>
            <p:nvPr/>
          </p:nvGrpSpPr>
          <p:grpSpPr>
            <a:xfrm>
              <a:off x="6124104" y="5636168"/>
              <a:ext cx="1796653" cy="1197768"/>
              <a:chOff x="4063413" y="2580"/>
              <a:chExt cx="1796653" cy="1197768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4063413" y="2580"/>
                <a:ext cx="1796653" cy="1197768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Rectangle 10"/>
              <p:cNvSpPr/>
              <p:nvPr/>
            </p:nvSpPr>
            <p:spPr>
              <a:xfrm>
                <a:off x="4063413" y="2580"/>
                <a:ext cx="1796653" cy="119776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228600" lvl="1" indent="-228600" algn="l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600" kern="1200" dirty="0" smtClean="0"/>
                  <a:t>Yakin</a:t>
                </a:r>
                <a:endParaRPr lang="en-US" sz="2600" kern="1200" dirty="0"/>
              </a:p>
              <a:p>
                <a:pPr marL="228600" lvl="1" indent="-228600" algn="l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600" kern="1200" dirty="0" err="1" smtClean="0"/>
                  <a:t>Soal</a:t>
                </a:r>
                <a:endParaRPr lang="en-US" sz="2600" kern="1200" dirty="0"/>
              </a:p>
              <a:p>
                <a:pPr marL="228600" lvl="1" indent="-228600" algn="l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600" kern="1200" dirty="0" err="1" smtClean="0"/>
                  <a:t>Pemicu</a:t>
                </a:r>
                <a:endParaRPr lang="en-US" sz="2600" kern="1200" dirty="0"/>
              </a:p>
            </p:txBody>
          </p:sp>
        </p:grpSp>
      </p:grpSp>
      <p:pic>
        <p:nvPicPr>
          <p:cNvPr id="2050" name="Picture 2" descr="AI Digest: What's happening with AI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796" y="2702514"/>
            <a:ext cx="1525705" cy="14558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18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178496"/>
            <a:ext cx="10561418" cy="1468800"/>
          </a:xfrm>
        </p:spPr>
        <p:txBody>
          <a:bodyPr/>
          <a:lstStyle/>
          <a:p>
            <a:pPr algn="ctr"/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r>
              <a:rPr lang="en-US" dirty="0" smtClean="0"/>
              <a:t> | </a:t>
            </a:r>
            <a:r>
              <a:rPr lang="en-US" dirty="0" err="1" smtClean="0"/>
              <a:t>Suwun</a:t>
            </a:r>
            <a:r>
              <a:rPr lang="en-US" dirty="0" smtClean="0"/>
              <a:t> | </a:t>
            </a:r>
            <a:r>
              <a:rPr lang="en-US" dirty="0" err="1" smtClean="0"/>
              <a:t>Danke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4188" y="6211927"/>
            <a:ext cx="4272785" cy="43395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pamanAPIQ.com</a:t>
            </a:r>
            <a:endParaRPr lang="en-US" dirty="0"/>
          </a:p>
        </p:txBody>
      </p:sp>
      <p:pic>
        <p:nvPicPr>
          <p:cNvPr id="9" name="Picture 2" descr="https://i0.wp.com/nuansa.co/wp-content/uploads/2023/02/logika-futuristik-web-2.jpg?fit=600%2C600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2" t="17116" r="27862" b="15188"/>
          <a:stretch/>
        </p:blipFill>
        <p:spPr bwMode="auto">
          <a:xfrm>
            <a:off x="2456685" y="1411735"/>
            <a:ext cx="2019697" cy="300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8619" t="5099" r="34473" b="1606"/>
          <a:stretch/>
        </p:blipFill>
        <p:spPr>
          <a:xfrm>
            <a:off x="5063455" y="1407502"/>
            <a:ext cx="2105665" cy="30064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193" y="1426052"/>
            <a:ext cx="2046923" cy="296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9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79019"/>
            <a:ext cx="9001462" cy="17623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OKA: </a:t>
            </a:r>
            <a:br>
              <a:rPr lang="en-US" dirty="0" smtClean="0"/>
            </a:br>
            <a:r>
              <a:rPr lang="en-US" dirty="0" err="1" smtClean="0"/>
              <a:t>Optimis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 </a:t>
            </a:r>
            <a:r>
              <a:rPr lang="en-US" dirty="0" err="1" smtClean="0"/>
              <a:t>Alternatif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4027" y="5644320"/>
            <a:ext cx="9001462" cy="1655762"/>
          </a:xfrm>
        </p:spPr>
        <p:txBody>
          <a:bodyPr/>
          <a:lstStyle/>
          <a:p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r>
              <a:rPr lang="en-US" dirty="0" smtClean="0"/>
              <a:t> </a:t>
            </a:r>
            <a:r>
              <a:rPr lang="en-US" dirty="0" err="1" smtClean="0"/>
              <a:t>Memanfaatkan</a:t>
            </a:r>
            <a:r>
              <a:rPr lang="en-US" dirty="0" smtClean="0"/>
              <a:t> AI (Artificial Intelligence) </a:t>
            </a:r>
            <a:r>
              <a:rPr lang="en-US" dirty="0" err="1" smtClean="0"/>
              <a:t>bersama</a:t>
            </a:r>
            <a:r>
              <a:rPr lang="en-US" dirty="0" smtClean="0"/>
              <a:t> 19 </a:t>
            </a:r>
            <a:r>
              <a:rPr lang="en-US" dirty="0" err="1" smtClean="0"/>
              <a:t>Narasi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018" r="14474"/>
          <a:stretch/>
        </p:blipFill>
        <p:spPr>
          <a:xfrm>
            <a:off x="4559968" y="2155721"/>
            <a:ext cx="3043989" cy="324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9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1675</TotalTime>
  <Words>640</Words>
  <Application>Microsoft Office PowerPoint</Application>
  <PresentationFormat>Widescreen</PresentationFormat>
  <Paragraphs>170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Bookman Old Style</vt:lpstr>
      <vt:lpstr>Rockwell</vt:lpstr>
      <vt:lpstr>Damask</vt:lpstr>
      <vt:lpstr>AI: Akal Imitasi</vt:lpstr>
      <vt:lpstr>PowerPoint Presentation</vt:lpstr>
      <vt:lpstr>AI: Terima atau Tolak</vt:lpstr>
      <vt:lpstr>Spektrum Penerimaan</vt:lpstr>
      <vt:lpstr>Spektrum Penerimaan</vt:lpstr>
      <vt:lpstr>Spektrum Penerimaan</vt:lpstr>
      <vt:lpstr>Spektrum Penerimaan</vt:lpstr>
      <vt:lpstr>Spektrum Penerimaan</vt:lpstr>
      <vt:lpstr>Spektrum Penerimaan</vt:lpstr>
      <vt:lpstr>AI: Terima atau Tolak</vt:lpstr>
      <vt:lpstr>Spektrum Penolakan</vt:lpstr>
      <vt:lpstr>Spektrum Penolakan</vt:lpstr>
      <vt:lpstr>Spektrum Penolakan</vt:lpstr>
      <vt:lpstr>Spektrum Penolakan</vt:lpstr>
      <vt:lpstr>Spektrum Penolakan</vt:lpstr>
      <vt:lpstr>Spektrum Penolakan</vt:lpstr>
      <vt:lpstr>Spektrum  Penolakan &amp;  Penerimaan</vt:lpstr>
      <vt:lpstr>Terima Kasih | Suwun | Danke</vt:lpstr>
      <vt:lpstr>OKA:  Optimis Kritis Alternatif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Tuhan</dc:title>
  <dc:creator>syifa azzahra</dc:creator>
  <cp:lastModifiedBy>syifa azzahra</cp:lastModifiedBy>
  <cp:revision>72</cp:revision>
  <dcterms:created xsi:type="dcterms:W3CDTF">2024-11-23T22:55:40Z</dcterms:created>
  <dcterms:modified xsi:type="dcterms:W3CDTF">2025-01-03T00:53:48Z</dcterms:modified>
</cp:coreProperties>
</file>