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61" r:id="rId4"/>
    <p:sldId id="264" r:id="rId5"/>
    <p:sldId id="257" r:id="rId6"/>
    <p:sldId id="258" r:id="rId7"/>
    <p:sldId id="259" r:id="rId8"/>
    <p:sldId id="265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>
        <p:scale>
          <a:sx n="90" d="100"/>
          <a:sy n="90" d="100"/>
        </p:scale>
        <p:origin x="-102" y="-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-15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475013"/>
          </a:xfrm>
        </p:spPr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Filsafat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Teknologi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Histori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Esensi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Eksistensi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dan</a:t>
            </a:r>
            <a:r>
              <a:rPr lang="en-US" dirty="0" smtClean="0">
                <a:solidFill>
                  <a:schemeClr val="bg1"/>
                </a:solidFill>
              </a:rPr>
              <a:t> Masa </a:t>
            </a:r>
            <a:r>
              <a:rPr lang="en-US" dirty="0" err="1" smtClean="0">
                <a:solidFill>
                  <a:schemeClr val="bg1"/>
                </a:solidFill>
              </a:rPr>
              <a:t>Depan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Teknologi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Phoa Keng Hek dan Institut Teknologi Bandung - Koran Sulin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844" y="3812414"/>
            <a:ext cx="2447573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3" y="3812415"/>
            <a:ext cx="2619375" cy="1743075"/>
          </a:xfrm>
          <a:prstGeom prst="rect">
            <a:avLst/>
          </a:prstGeom>
        </p:spPr>
      </p:pic>
      <p:pic>
        <p:nvPicPr>
          <p:cNvPr id="1030" name="Picture 6" descr="ITB Kampus Jatinangor Sebagai “Off-G Campus” Pertama, Yuk Intip Sejarahnya!  - Institut Teknologi Bandu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711" y="3812414"/>
            <a:ext cx="2472267" cy="185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2263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Bagian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578" y="869244"/>
            <a:ext cx="3619971" cy="542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8986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Sesi</a:t>
            </a:r>
            <a:r>
              <a:rPr lang="en-US" dirty="0" smtClean="0"/>
              <a:t> </a:t>
            </a:r>
            <a:r>
              <a:rPr lang="en-US" dirty="0" err="1" smtClean="0"/>
              <a:t>Filsafat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1680804"/>
              </p:ext>
            </p:extLst>
          </p:nvPr>
        </p:nvGraphicFramePr>
        <p:xfrm>
          <a:off x="581025" y="2181225"/>
          <a:ext cx="11029950" cy="2225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30086"/>
                <a:gridCol w="5091289"/>
                <a:gridCol w="510857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Bagian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Bab / </a:t>
                      </a:r>
                      <a:r>
                        <a:rPr lang="en-US" dirty="0" err="1" smtClean="0"/>
                        <a:t>Tema</a:t>
                      </a:r>
                      <a:r>
                        <a:rPr lang="en-US" dirty="0" smtClean="0"/>
                        <a:t> / </a:t>
                      </a:r>
                      <a:r>
                        <a:rPr lang="en-US" dirty="0" err="1" smtClean="0"/>
                        <a:t>Sesi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Pendahuluan</a:t>
                      </a:r>
                      <a:r>
                        <a:rPr lang="en-US" dirty="0" smtClean="0"/>
                        <a:t>: </a:t>
                      </a:r>
                      <a:r>
                        <a:rPr lang="en-US" dirty="0" err="1" smtClean="0"/>
                        <a:t>Esensi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Histori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1, 2, 3, 4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Ontologi</a:t>
                      </a:r>
                      <a:r>
                        <a:rPr lang="en-US" dirty="0" smtClean="0"/>
                        <a:t>: </a:t>
                      </a:r>
                      <a:r>
                        <a:rPr lang="en-US" dirty="0" err="1" smtClean="0"/>
                        <a:t>Esensi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Teknologi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Epistemologi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Teknologi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6, 7, 8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Ontologi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Eksistensial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Teknologi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9, 10, 11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Aksiologi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Etika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Teknologi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12, 13, 14, 15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67849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Bab / </a:t>
            </a:r>
            <a:r>
              <a:rPr lang="en-US" dirty="0" err="1" smtClean="0">
                <a:solidFill>
                  <a:schemeClr val="bg1"/>
                </a:solidFill>
              </a:rPr>
              <a:t>Tema</a:t>
            </a:r>
            <a:r>
              <a:rPr lang="en-US" dirty="0" smtClean="0">
                <a:solidFill>
                  <a:schemeClr val="bg1"/>
                </a:solidFill>
              </a:rPr>
              <a:t> / </a:t>
            </a:r>
            <a:r>
              <a:rPr lang="en-US" dirty="0" err="1" smtClean="0">
                <a:solidFill>
                  <a:schemeClr val="bg1"/>
                </a:solidFill>
              </a:rPr>
              <a:t>Sesi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157" y="1216894"/>
            <a:ext cx="3686080" cy="245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298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Tema-Tema</a:t>
            </a:r>
            <a:r>
              <a:rPr lang="en-US" dirty="0" smtClean="0"/>
              <a:t> </a:t>
            </a:r>
            <a:r>
              <a:rPr lang="en-US" dirty="0" err="1" smtClean="0"/>
              <a:t>Filsafat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9619192"/>
              </p:ext>
            </p:extLst>
          </p:nvPr>
        </p:nvGraphicFramePr>
        <p:xfrm>
          <a:off x="581025" y="2181225"/>
          <a:ext cx="11029950" cy="4119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30086"/>
                <a:gridCol w="5091289"/>
                <a:gridCol w="510857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Bab / </a:t>
                      </a:r>
                      <a:r>
                        <a:rPr lang="en-US" dirty="0" err="1" smtClean="0"/>
                        <a:t>Tema</a:t>
                      </a:r>
                      <a:r>
                        <a:rPr lang="en-US" dirty="0" smtClean="0"/>
                        <a:t> / </a:t>
                      </a:r>
                      <a:r>
                        <a:rPr lang="en-US" dirty="0" err="1" smtClean="0"/>
                        <a:t>Sesi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Keterangan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Pendahuluan</a:t>
                      </a:r>
                      <a:r>
                        <a:rPr lang="en-US" dirty="0" smtClean="0"/>
                        <a:t>: </a:t>
                      </a:r>
                      <a:r>
                        <a:rPr lang="en-US" dirty="0" err="1" smtClean="0"/>
                        <a:t>Esensi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Histori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Teknologi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Definisi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awal</a:t>
                      </a:r>
                      <a:r>
                        <a:rPr lang="en-US" dirty="0" smtClean="0"/>
                        <a:t>; </a:t>
                      </a:r>
                      <a:r>
                        <a:rPr lang="en-US" dirty="0" err="1" smtClean="0"/>
                        <a:t>keragaman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perspektif</a:t>
                      </a:r>
                      <a:r>
                        <a:rPr lang="en-US" dirty="0" smtClean="0"/>
                        <a:t>;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pandangan</a:t>
                      </a:r>
                      <a:r>
                        <a:rPr lang="en-US" baseline="0" dirty="0" smtClean="0"/>
                        <a:t> Plato </a:t>
                      </a:r>
                      <a:r>
                        <a:rPr lang="en-US" baseline="0" dirty="0" err="1" smtClean="0"/>
                        <a:t>dan</a:t>
                      </a:r>
                      <a:r>
                        <a:rPr lang="en-US" baseline="0" dirty="0" smtClean="0"/>
                        <a:t> Aristo; </a:t>
                      </a:r>
                      <a:r>
                        <a:rPr lang="en-US" baseline="0" dirty="0" err="1" smtClean="0"/>
                        <a:t>pandangan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Aljabar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Farabi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Ghazali</a:t>
                      </a:r>
                      <a:r>
                        <a:rPr lang="en-US" baseline="0" dirty="0" smtClean="0"/>
                        <a:t>; </a:t>
                      </a:r>
                      <a:r>
                        <a:rPr lang="en-US" baseline="0" dirty="0" err="1" smtClean="0"/>
                        <a:t>pandangan</a:t>
                      </a:r>
                      <a:r>
                        <a:rPr lang="en-US" baseline="0" dirty="0" smtClean="0"/>
                        <a:t> Descartes, Bacon, Newton; </a:t>
                      </a:r>
                      <a:r>
                        <a:rPr lang="en-US" baseline="0" dirty="0" err="1" smtClean="0"/>
                        <a:t>pandangan</a:t>
                      </a:r>
                      <a:r>
                        <a:rPr lang="en-US" baseline="0" dirty="0" smtClean="0"/>
                        <a:t> Heidegger, </a:t>
                      </a:r>
                      <a:r>
                        <a:rPr lang="en-US" baseline="0" dirty="0" err="1" smtClean="0"/>
                        <a:t>Habermas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dan</a:t>
                      </a:r>
                      <a:r>
                        <a:rPr lang="en-US" baseline="0" dirty="0" smtClean="0"/>
                        <a:t> Derrida.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Teknologi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Kontemporer</a:t>
                      </a:r>
                      <a:r>
                        <a:rPr lang="en-US" dirty="0" smtClean="0"/>
                        <a:t>: </a:t>
                      </a:r>
                      <a:r>
                        <a:rPr lang="en-US" dirty="0" err="1" smtClean="0"/>
                        <a:t>Optimisme</a:t>
                      </a:r>
                      <a:r>
                        <a:rPr lang="en-US" dirty="0" smtClean="0"/>
                        <a:t> AI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Pragmatisme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biopower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pandangan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singularitas</a:t>
                      </a:r>
                      <a:r>
                        <a:rPr lang="en-US" baseline="0" dirty="0" smtClean="0"/>
                        <a:t> Kurzweil.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Ketidakpastian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Teknologi</a:t>
                      </a:r>
                      <a:r>
                        <a:rPr lang="en-US" baseline="0" dirty="0" smtClean="0"/>
                        <a:t>: </a:t>
                      </a:r>
                      <a:r>
                        <a:rPr lang="en-US" baseline="0" dirty="0" err="1" smtClean="0"/>
                        <a:t>Waspada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Resiko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Teknologi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Resiko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teknologi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senjata</a:t>
                      </a:r>
                      <a:r>
                        <a:rPr lang="en-US" baseline="0" dirty="0" smtClean="0"/>
                        <a:t>, actor </a:t>
                      </a:r>
                      <a:r>
                        <a:rPr lang="en-US" baseline="0" dirty="0" err="1" smtClean="0"/>
                        <a:t>jahat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dominasi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dampak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lingkungan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pandangan</a:t>
                      </a:r>
                      <a:r>
                        <a:rPr lang="en-US" baseline="0" dirty="0" smtClean="0"/>
                        <a:t> Hinton </a:t>
                      </a:r>
                      <a:r>
                        <a:rPr lang="en-US" baseline="0" dirty="0" err="1" smtClean="0"/>
                        <a:t>Bapak</a:t>
                      </a:r>
                      <a:r>
                        <a:rPr lang="en-US" baseline="0" dirty="0" smtClean="0"/>
                        <a:t> AI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Keterbatasan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Teknologi</a:t>
                      </a:r>
                      <a:r>
                        <a:rPr lang="en-US" baseline="0" dirty="0" smtClean="0"/>
                        <a:t>: </a:t>
                      </a:r>
                      <a:r>
                        <a:rPr lang="en-US" baseline="0" dirty="0" err="1" smtClean="0"/>
                        <a:t>Pandangan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Skeptis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Manipulasi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potensi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teknologi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imposibilitas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pandangan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Acemoglu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pandangan</a:t>
                      </a:r>
                      <a:r>
                        <a:rPr lang="en-US" dirty="0" smtClean="0"/>
                        <a:t> Chomsky.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Ontologi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Teknologi</a:t>
                      </a:r>
                      <a:r>
                        <a:rPr lang="en-US" dirty="0" smtClean="0"/>
                        <a:t>: </a:t>
                      </a:r>
                      <a:r>
                        <a:rPr lang="en-US" dirty="0" err="1" smtClean="0"/>
                        <a:t>Perspektif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Esensial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Kajian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esensial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pandangan</a:t>
                      </a:r>
                      <a:r>
                        <a:rPr lang="en-US" dirty="0" smtClean="0"/>
                        <a:t> Heidegger, Derrida, </a:t>
                      </a:r>
                      <a:r>
                        <a:rPr lang="en-US" dirty="0" err="1" smtClean="0"/>
                        <a:t>Stiegler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Ellul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Simondon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27602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Tema-Tema</a:t>
            </a:r>
            <a:r>
              <a:rPr lang="en-US" dirty="0" smtClean="0"/>
              <a:t> </a:t>
            </a:r>
            <a:r>
              <a:rPr lang="en-US" dirty="0" err="1" smtClean="0"/>
              <a:t>Filsafat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r>
              <a:rPr lang="en-US" dirty="0" smtClean="0"/>
              <a:t> (2)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460763"/>
              </p:ext>
            </p:extLst>
          </p:nvPr>
        </p:nvGraphicFramePr>
        <p:xfrm>
          <a:off x="581025" y="2181225"/>
          <a:ext cx="11029950" cy="38506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30086"/>
                <a:gridCol w="5091289"/>
                <a:gridCol w="510857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Bab / </a:t>
                      </a:r>
                      <a:r>
                        <a:rPr lang="en-US" dirty="0" err="1" smtClean="0"/>
                        <a:t>Tema</a:t>
                      </a:r>
                      <a:r>
                        <a:rPr lang="en-US" dirty="0" smtClean="0"/>
                        <a:t> / </a:t>
                      </a:r>
                      <a:r>
                        <a:rPr lang="en-US" dirty="0" err="1" smtClean="0"/>
                        <a:t>Sesi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Keterangan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Epistemologi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Teknologi</a:t>
                      </a:r>
                      <a:r>
                        <a:rPr lang="en-US" dirty="0" smtClean="0"/>
                        <a:t>: </a:t>
                      </a:r>
                      <a:r>
                        <a:rPr lang="en-US" dirty="0" err="1" smtClean="0"/>
                        <a:t>Perspektif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Posfenomenologi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Pandangan</a:t>
                      </a:r>
                      <a:r>
                        <a:rPr lang="en-US" dirty="0" smtClean="0"/>
                        <a:t> Don </a:t>
                      </a:r>
                      <a:r>
                        <a:rPr lang="en-US" dirty="0" err="1" smtClean="0"/>
                        <a:t>Ihde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teknologi</a:t>
                      </a:r>
                      <a:r>
                        <a:rPr lang="en-US" dirty="0" smtClean="0"/>
                        <a:t> media, </a:t>
                      </a:r>
                      <a:r>
                        <a:rPr lang="en-US" dirty="0" err="1" smtClean="0"/>
                        <a:t>teknologi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hermeneutika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sistem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kehidupan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dunia</a:t>
                      </a:r>
                      <a:r>
                        <a:rPr lang="en-US" baseline="0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Kajian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Kritik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Teknologi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Pandangan</a:t>
                      </a:r>
                      <a:r>
                        <a:rPr lang="en-US" dirty="0" smtClean="0"/>
                        <a:t> Marcuse, </a:t>
                      </a:r>
                      <a:r>
                        <a:rPr lang="en-US" dirty="0" err="1" smtClean="0"/>
                        <a:t>Habermas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Hardt</a:t>
                      </a:r>
                      <a:r>
                        <a:rPr lang="en-US" dirty="0" smtClean="0"/>
                        <a:t>, Yuk </a:t>
                      </a:r>
                      <a:r>
                        <a:rPr lang="en-US" dirty="0" err="1" smtClean="0"/>
                        <a:t>Hui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Kajian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Otonomi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Manusiawi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Pandangan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fenomenologi</a:t>
                      </a:r>
                      <a:r>
                        <a:rPr lang="en-US" baseline="0" dirty="0" smtClean="0"/>
                        <a:t> Sartre, </a:t>
                      </a:r>
                      <a:r>
                        <a:rPr lang="en-US" baseline="0" dirty="0" err="1" smtClean="0"/>
                        <a:t>otonomi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imajinasi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otonomi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ekonomi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otonomi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politik</a:t>
                      </a:r>
                      <a:r>
                        <a:rPr lang="en-US" baseline="0" dirty="0" smtClean="0"/>
                        <a:t>; </a:t>
                      </a:r>
                      <a:r>
                        <a:rPr lang="en-US" baseline="0" dirty="0" err="1" smtClean="0"/>
                        <a:t>pandangan</a:t>
                      </a:r>
                      <a:r>
                        <a:rPr lang="en-US" baseline="0" dirty="0" smtClean="0"/>
                        <a:t> Cornel West.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Ontologi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Teknologi</a:t>
                      </a:r>
                      <a:r>
                        <a:rPr lang="en-US" dirty="0" smtClean="0"/>
                        <a:t>: </a:t>
                      </a:r>
                      <a:r>
                        <a:rPr lang="en-US" dirty="0" err="1" smtClean="0"/>
                        <a:t>Perspektif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Eksistensial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Pandangan</a:t>
                      </a:r>
                      <a:r>
                        <a:rPr lang="en-US" dirty="0" smtClean="0"/>
                        <a:t> Fourfold Heidegger, </a:t>
                      </a:r>
                      <a:r>
                        <a:rPr lang="en-US" dirty="0" err="1" smtClean="0"/>
                        <a:t>pandangan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mesin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memori</a:t>
                      </a:r>
                      <a:r>
                        <a:rPr lang="en-US" dirty="0" smtClean="0"/>
                        <a:t> Derrida, </a:t>
                      </a:r>
                      <a:r>
                        <a:rPr lang="en-US" dirty="0" err="1" smtClean="0"/>
                        <a:t>studi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kasus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teknologi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terkini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Teknologi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sebagai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Manifestasi</a:t>
                      </a:r>
                      <a:r>
                        <a:rPr lang="en-US" dirty="0" smtClean="0"/>
                        <a:t> Sang </a:t>
                      </a:r>
                      <a:r>
                        <a:rPr lang="en-US" dirty="0" err="1" smtClean="0"/>
                        <a:t>Nyata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Pandangan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Laruelle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teknologi</a:t>
                      </a:r>
                      <a:r>
                        <a:rPr lang="en-US" dirty="0" smtClean="0"/>
                        <a:t> particular, </a:t>
                      </a:r>
                      <a:r>
                        <a:rPr lang="en-US" dirty="0" err="1" smtClean="0"/>
                        <a:t>sains</a:t>
                      </a:r>
                      <a:r>
                        <a:rPr lang="en-US" dirty="0" smtClean="0"/>
                        <a:t> generic, cloning transcendental, </a:t>
                      </a:r>
                      <a:r>
                        <a:rPr lang="en-US" dirty="0" err="1" smtClean="0"/>
                        <a:t>manifestasi</a:t>
                      </a:r>
                      <a:r>
                        <a:rPr lang="en-US" dirty="0" smtClean="0"/>
                        <a:t> Sang </a:t>
                      </a:r>
                      <a:r>
                        <a:rPr lang="en-US" dirty="0" err="1" smtClean="0"/>
                        <a:t>Nyata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19136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Tema-Tema</a:t>
            </a:r>
            <a:r>
              <a:rPr lang="en-US" dirty="0" smtClean="0"/>
              <a:t> </a:t>
            </a:r>
            <a:r>
              <a:rPr lang="en-US" dirty="0" err="1" smtClean="0"/>
              <a:t>Filsafat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r>
              <a:rPr lang="en-US" dirty="0" smtClean="0"/>
              <a:t> (3)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4387542"/>
              </p:ext>
            </p:extLst>
          </p:nvPr>
        </p:nvGraphicFramePr>
        <p:xfrm>
          <a:off x="581025" y="2181225"/>
          <a:ext cx="11029950" cy="2494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30086"/>
                <a:gridCol w="5091289"/>
                <a:gridCol w="510857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Bab / </a:t>
                      </a:r>
                      <a:r>
                        <a:rPr lang="en-US" dirty="0" err="1" smtClean="0"/>
                        <a:t>Tema</a:t>
                      </a:r>
                      <a:r>
                        <a:rPr lang="en-US" dirty="0" smtClean="0"/>
                        <a:t> / </a:t>
                      </a:r>
                      <a:r>
                        <a:rPr lang="en-US" dirty="0" err="1" smtClean="0"/>
                        <a:t>Sesi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Keterangan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Ontologi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Diferensiasi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Harmoni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Teknologi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Dahir-batin</a:t>
                      </a:r>
                      <a:r>
                        <a:rPr lang="en-US" dirty="0" smtClean="0"/>
                        <a:t>;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awal-akhir</a:t>
                      </a:r>
                      <a:r>
                        <a:rPr lang="en-US" baseline="0" dirty="0" smtClean="0"/>
                        <a:t>; </a:t>
                      </a:r>
                      <a:r>
                        <a:rPr lang="en-US" baseline="0" dirty="0" err="1" smtClean="0"/>
                        <a:t>anugerah-terpilih</a:t>
                      </a:r>
                      <a:r>
                        <a:rPr lang="en-US" baseline="0" dirty="0" smtClean="0"/>
                        <a:t>; </a:t>
                      </a:r>
                      <a:r>
                        <a:rPr lang="en-US" baseline="0" dirty="0" err="1" smtClean="0"/>
                        <a:t>mati-hidup</a:t>
                      </a:r>
                      <a:r>
                        <a:rPr lang="en-US" baseline="0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Aksiologi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Etika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Teknologi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Utilitarianisme</a:t>
                      </a:r>
                      <a:r>
                        <a:rPr lang="en-US" dirty="0" smtClean="0"/>
                        <a:t>, deontology, </a:t>
                      </a:r>
                      <a:r>
                        <a:rPr lang="en-US" dirty="0" err="1" smtClean="0"/>
                        <a:t>dan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etika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karakter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Rekayasa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Eksistensial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Esensial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Kajian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keragaman</a:t>
                      </a:r>
                      <a:r>
                        <a:rPr lang="en-US" dirty="0" smtClean="0"/>
                        <a:t> proses </a:t>
                      </a:r>
                      <a:r>
                        <a:rPr lang="en-US" dirty="0" err="1" smtClean="0"/>
                        <a:t>rekayasa</a:t>
                      </a:r>
                      <a:r>
                        <a:rPr lang="en-US" dirty="0" smtClean="0"/>
                        <a:t>;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bioteknologi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penjelajahan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angkasa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luar</a:t>
                      </a:r>
                      <a:r>
                        <a:rPr lang="en-US" baseline="0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Wirausaha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Teknologi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Prospek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teknologi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untuk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peradaban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Studi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Kasus</a:t>
                      </a:r>
                      <a:r>
                        <a:rPr lang="en-US" baseline="0" dirty="0" smtClean="0"/>
                        <a:t>: </a:t>
                      </a:r>
                      <a:r>
                        <a:rPr lang="en-US" baseline="0" dirty="0" err="1" smtClean="0"/>
                        <a:t>Bom</a:t>
                      </a:r>
                      <a:r>
                        <a:rPr lang="en-US" baseline="0" dirty="0" smtClean="0"/>
                        <a:t> Atom, AI, Bahasa, </a:t>
                      </a:r>
                      <a:r>
                        <a:rPr lang="en-US" baseline="0" dirty="0" err="1" smtClean="0"/>
                        <a:t>Uang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Institusi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Perdebatan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dan</a:t>
                      </a:r>
                      <a:r>
                        <a:rPr lang="en-US" dirty="0" smtClean="0"/>
                        <a:t> dialog pro </a:t>
                      </a:r>
                      <a:r>
                        <a:rPr lang="en-US" dirty="0" err="1" smtClean="0"/>
                        <a:t>kontra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teknologi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34868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 AI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6432850"/>
              </p:ext>
            </p:extLst>
          </p:nvPr>
        </p:nvGraphicFramePr>
        <p:xfrm>
          <a:off x="581025" y="2181225"/>
          <a:ext cx="11029950" cy="4211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31207"/>
                <a:gridCol w="4890168"/>
                <a:gridCol w="510857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Bagian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Bab / sub </a:t>
                      </a:r>
                      <a:r>
                        <a:rPr lang="en-US" dirty="0" err="1" smtClean="0"/>
                        <a:t>Bagian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Keterangan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AI Update </a:t>
                      </a:r>
                      <a:r>
                        <a:rPr lang="en-US" dirty="0" err="1" smtClean="0"/>
                        <a:t>Pasca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ChatGPT</a:t>
                      </a:r>
                      <a:r>
                        <a:rPr lang="en-US" dirty="0" smtClean="0"/>
                        <a:t> </a:t>
                      </a:r>
                    </a:p>
                    <a:p>
                      <a:r>
                        <a:rPr lang="en-US" dirty="0" smtClean="0"/>
                        <a:t>1.1 </a:t>
                      </a:r>
                      <a:r>
                        <a:rPr lang="en-US" dirty="0" err="1" smtClean="0"/>
                        <a:t>Perkembangan</a:t>
                      </a:r>
                      <a:r>
                        <a:rPr lang="en-US" dirty="0" smtClean="0"/>
                        <a:t> AI </a:t>
                      </a:r>
                      <a:r>
                        <a:rPr lang="en-US" dirty="0" err="1" smtClean="0"/>
                        <a:t>Generatif</a:t>
                      </a:r>
                      <a:r>
                        <a:rPr lang="en-US" dirty="0" smtClean="0"/>
                        <a:t> </a:t>
                      </a:r>
                    </a:p>
                    <a:p>
                      <a:r>
                        <a:rPr lang="en-US" dirty="0" smtClean="0"/>
                        <a:t>1.2 </a:t>
                      </a:r>
                      <a:r>
                        <a:rPr lang="en-US" dirty="0" err="1" smtClean="0"/>
                        <a:t>Prospek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Resiko</a:t>
                      </a:r>
                      <a:r>
                        <a:rPr lang="en-US" dirty="0" smtClean="0"/>
                        <a:t> AI </a:t>
                      </a:r>
                    </a:p>
                    <a:p>
                      <a:r>
                        <a:rPr lang="en-US" dirty="0" smtClean="0"/>
                        <a:t>1.3 </a:t>
                      </a:r>
                      <a:r>
                        <a:rPr lang="en-US" dirty="0" err="1" smtClean="0"/>
                        <a:t>Kajian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Filosofi</a:t>
                      </a:r>
                      <a:r>
                        <a:rPr lang="en-US" dirty="0" smtClean="0"/>
                        <a:t> AI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AI (</a:t>
                      </a:r>
                      <a:r>
                        <a:rPr lang="en-US" dirty="0" err="1" smtClean="0"/>
                        <a:t>akal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imitasi</a:t>
                      </a:r>
                      <a:r>
                        <a:rPr lang="en-US" dirty="0" smtClean="0"/>
                        <a:t>/ artificial intelligence) </a:t>
                      </a:r>
                      <a:r>
                        <a:rPr lang="en-US" dirty="0" err="1" smtClean="0"/>
                        <a:t>berkembang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pesat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sejak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peluncuran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ChatGPT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akhir</a:t>
                      </a:r>
                      <a:r>
                        <a:rPr lang="en-US" dirty="0" smtClean="0"/>
                        <a:t> 2022. </a:t>
                      </a:r>
                      <a:r>
                        <a:rPr lang="en-US" dirty="0" err="1" smtClean="0"/>
                        <a:t>Bagian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ini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membahas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fenomena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mutakhir</a:t>
                      </a:r>
                      <a:r>
                        <a:rPr lang="en-US" dirty="0" smtClean="0"/>
                        <a:t> AI </a:t>
                      </a:r>
                      <a:r>
                        <a:rPr lang="en-US" dirty="0" err="1" smtClean="0"/>
                        <a:t>serta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dasar-dasar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filosofis</a:t>
                      </a:r>
                      <a:r>
                        <a:rPr lang="en-US" baseline="0" dirty="0" smtClean="0"/>
                        <a:t> AI.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Kajian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Kritis</a:t>
                      </a:r>
                      <a:r>
                        <a:rPr lang="en-US" dirty="0" smtClean="0"/>
                        <a:t> AI </a:t>
                      </a:r>
                      <a:r>
                        <a:rPr lang="en-US" dirty="0" err="1" smtClean="0"/>
                        <a:t>Terkini</a:t>
                      </a:r>
                      <a:r>
                        <a:rPr lang="en-US" dirty="0" smtClean="0"/>
                        <a:t> </a:t>
                      </a:r>
                    </a:p>
                    <a:p>
                      <a:r>
                        <a:rPr lang="en-US" dirty="0" smtClean="0"/>
                        <a:t>2.1 </a:t>
                      </a:r>
                      <a:r>
                        <a:rPr lang="en-US" dirty="0" err="1" smtClean="0"/>
                        <a:t>Pandangan</a:t>
                      </a:r>
                      <a:r>
                        <a:rPr lang="en-US" dirty="0" smtClean="0"/>
                        <a:t> 5 </a:t>
                      </a:r>
                      <a:r>
                        <a:rPr lang="en-US" dirty="0" err="1" smtClean="0"/>
                        <a:t>Paradigma</a:t>
                      </a:r>
                      <a:r>
                        <a:rPr lang="en-US" dirty="0" smtClean="0"/>
                        <a:t> </a:t>
                      </a:r>
                    </a:p>
                    <a:p>
                      <a:r>
                        <a:rPr lang="en-US" dirty="0" smtClean="0"/>
                        <a:t>2.2 </a:t>
                      </a:r>
                      <a:r>
                        <a:rPr lang="en-US" dirty="0" err="1" smtClean="0"/>
                        <a:t>Kajian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Esensi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Teknologi</a:t>
                      </a:r>
                      <a:r>
                        <a:rPr lang="en-US" dirty="0" smtClean="0"/>
                        <a:t> AI</a:t>
                      </a:r>
                    </a:p>
                    <a:p>
                      <a:r>
                        <a:rPr lang="en-US" dirty="0" smtClean="0"/>
                        <a:t>2.3 </a:t>
                      </a:r>
                      <a:r>
                        <a:rPr lang="en-US" dirty="0" err="1" smtClean="0"/>
                        <a:t>Kajian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Pemikir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Kontemporer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Masyarakat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luas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terpesona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oleh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prospek</a:t>
                      </a:r>
                      <a:r>
                        <a:rPr lang="en-US" baseline="0" dirty="0" smtClean="0"/>
                        <a:t> AI. </a:t>
                      </a:r>
                      <a:r>
                        <a:rPr lang="en-US" baseline="0" dirty="0" err="1" smtClean="0"/>
                        <a:t>Bagian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ini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mengkaji</a:t>
                      </a:r>
                      <a:r>
                        <a:rPr lang="en-US" baseline="0" dirty="0" smtClean="0"/>
                        <a:t> AI </a:t>
                      </a:r>
                      <a:r>
                        <a:rPr lang="en-US" baseline="0" dirty="0" err="1" smtClean="0"/>
                        <a:t>secara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kritis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melalui</a:t>
                      </a:r>
                      <a:r>
                        <a:rPr lang="en-US" baseline="0" dirty="0" smtClean="0"/>
                        <a:t> 5 paradigm; </a:t>
                      </a:r>
                      <a:r>
                        <a:rPr lang="en-US" baseline="0" dirty="0" err="1" smtClean="0"/>
                        <a:t>melalui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wawasan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pemikir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terdahulu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semisal</a:t>
                      </a:r>
                      <a:r>
                        <a:rPr lang="en-US" baseline="0" dirty="0" smtClean="0"/>
                        <a:t> Heidegger, Derrida, </a:t>
                      </a:r>
                      <a:r>
                        <a:rPr lang="en-US" baseline="0" dirty="0" err="1" smtClean="0"/>
                        <a:t>dan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Ellul</a:t>
                      </a:r>
                      <a:r>
                        <a:rPr lang="en-US" baseline="0" dirty="0" smtClean="0"/>
                        <a:t>; </a:t>
                      </a:r>
                      <a:r>
                        <a:rPr lang="en-US" baseline="0" dirty="0" err="1" smtClean="0"/>
                        <a:t>melalui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wawasan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pemikir</a:t>
                      </a:r>
                      <a:r>
                        <a:rPr lang="en-US" baseline="0" dirty="0" smtClean="0"/>
                        <a:t> masa </a:t>
                      </a:r>
                      <a:r>
                        <a:rPr lang="en-US" baseline="0" dirty="0" err="1" smtClean="0"/>
                        <a:t>kini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semisal</a:t>
                      </a:r>
                      <a:r>
                        <a:rPr lang="en-US" baseline="0" dirty="0" smtClean="0"/>
                        <a:t> Kurzweil, Hinton, </a:t>
                      </a:r>
                      <a:r>
                        <a:rPr lang="en-US" baseline="0" dirty="0" err="1" smtClean="0"/>
                        <a:t>dan</a:t>
                      </a:r>
                      <a:r>
                        <a:rPr lang="en-US" baseline="0" dirty="0" smtClean="0"/>
                        <a:t> Chomsky.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Rekomendasi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Solusi</a:t>
                      </a:r>
                      <a:r>
                        <a:rPr lang="en-US" dirty="0" smtClean="0"/>
                        <a:t> AI</a:t>
                      </a:r>
                    </a:p>
                    <a:p>
                      <a:r>
                        <a:rPr lang="it-IT" dirty="0" smtClean="0"/>
                        <a:t>3.1 Narasi AI </a:t>
                      </a:r>
                    </a:p>
                    <a:p>
                      <a:r>
                        <a:rPr lang="it-IT" dirty="0" smtClean="0"/>
                        <a:t>3.2 Solusi Personal </a:t>
                      </a:r>
                    </a:p>
                    <a:p>
                      <a:r>
                        <a:rPr lang="it-IT" dirty="0" smtClean="0"/>
                        <a:t>3.3 Solusi Sosial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Fokus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merumuskan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beberapa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solusi</a:t>
                      </a:r>
                      <a:r>
                        <a:rPr lang="en-US" dirty="0" smtClean="0"/>
                        <a:t>: </a:t>
                      </a:r>
                      <a:r>
                        <a:rPr lang="en-US" dirty="0" err="1" smtClean="0"/>
                        <a:t>mengembangkan</a:t>
                      </a:r>
                      <a:r>
                        <a:rPr lang="en-US" dirty="0" smtClean="0"/>
                        <a:t> alternative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narasi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tentang</a:t>
                      </a:r>
                      <a:r>
                        <a:rPr lang="en-US" baseline="0" dirty="0" smtClean="0"/>
                        <a:t> AI; </a:t>
                      </a:r>
                      <a:r>
                        <a:rPr lang="en-US" baseline="0" dirty="0" err="1" smtClean="0"/>
                        <a:t>mengembangkan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solusi</a:t>
                      </a:r>
                      <a:r>
                        <a:rPr lang="en-US" baseline="0" dirty="0" smtClean="0"/>
                        <a:t> personal </a:t>
                      </a:r>
                      <a:r>
                        <a:rPr lang="en-US" baseline="0" dirty="0" err="1" smtClean="0"/>
                        <a:t>bagi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setiap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warga</a:t>
                      </a:r>
                      <a:r>
                        <a:rPr lang="en-US" baseline="0" dirty="0" smtClean="0"/>
                        <a:t>; </a:t>
                      </a:r>
                      <a:r>
                        <a:rPr lang="en-US" baseline="0" dirty="0" err="1" smtClean="0"/>
                        <a:t>dan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mengembangkan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solusi</a:t>
                      </a:r>
                      <a:r>
                        <a:rPr lang="en-US" baseline="0" dirty="0" smtClean="0"/>
                        <a:t> social </a:t>
                      </a:r>
                      <a:r>
                        <a:rPr lang="en-US" baseline="0" dirty="0" err="1" smtClean="0"/>
                        <a:t>politik</a:t>
                      </a:r>
                      <a:r>
                        <a:rPr lang="en-US" baseline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24474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4750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TeriMa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Kasih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err="1" smtClean="0">
                <a:solidFill>
                  <a:schemeClr val="bg1"/>
                </a:solidFill>
              </a:rPr>
              <a:t>Matur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Suwun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Thank You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713" y="3700450"/>
            <a:ext cx="3686080" cy="245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5489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</TotalTime>
  <Words>549</Words>
  <Application>Microsoft Office PowerPoint</Application>
  <PresentationFormat>Widescreen</PresentationFormat>
  <Paragraphs>103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Gill Sans MT</vt:lpstr>
      <vt:lpstr>Wingdings 2</vt:lpstr>
      <vt:lpstr>Dividend</vt:lpstr>
      <vt:lpstr>Filsafat Teknologi</vt:lpstr>
      <vt:lpstr>Bagian</vt:lpstr>
      <vt:lpstr>Bagian dan Sesi Filsafat Teknologi</vt:lpstr>
      <vt:lpstr>Bab / Tema / Sesi</vt:lpstr>
      <vt:lpstr>Tema-Tema Filsafat Teknologi</vt:lpstr>
      <vt:lpstr>Tema-Tema Filsafat Teknologi (2)</vt:lpstr>
      <vt:lpstr>Tema-Tema Filsafat Teknologi (3)</vt:lpstr>
      <vt:lpstr>Kajian Kritis AI</vt:lpstr>
      <vt:lpstr>TeriMa Kasih Matur Suwun Thank You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Filsafat Teknologi</dc:title>
  <dc:creator>syifa azzahra</dc:creator>
  <cp:lastModifiedBy>syifa azzahra</cp:lastModifiedBy>
  <cp:revision>20</cp:revision>
  <dcterms:created xsi:type="dcterms:W3CDTF">2024-11-08T10:08:26Z</dcterms:created>
  <dcterms:modified xsi:type="dcterms:W3CDTF">2025-02-03T12:53:04Z</dcterms:modified>
</cp:coreProperties>
</file>