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4" r:id="rId1"/>
  </p:sldMasterIdLst>
  <p:sldIdLst>
    <p:sldId id="256" r:id="rId2"/>
    <p:sldId id="270" r:id="rId3"/>
    <p:sldId id="272" r:id="rId4"/>
    <p:sldId id="271" r:id="rId5"/>
    <p:sldId id="257" r:id="rId6"/>
    <p:sldId id="266" r:id="rId7"/>
    <p:sldId id="265" r:id="rId8"/>
    <p:sldId id="258" r:id="rId9"/>
    <p:sldId id="259" r:id="rId10"/>
    <p:sldId id="260" r:id="rId11"/>
    <p:sldId id="267" r:id="rId12"/>
    <p:sldId id="261" r:id="rId13"/>
    <p:sldId id="262" r:id="rId14"/>
    <p:sldId id="263" r:id="rId15"/>
    <p:sldId id="275" r:id="rId16"/>
    <p:sldId id="268" r:id="rId17"/>
    <p:sldId id="269" r:id="rId18"/>
    <p:sldId id="273" r:id="rId19"/>
    <p:sldId id="274" r:id="rId20"/>
    <p:sldId id="26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44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03714E-00CC-4512-9634-1CDE01D08BF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26611ED-6909-4A7E-B1B8-2F505DFB2F37}">
      <dgm:prSet phldrT="[Text]"/>
      <dgm:spPr/>
      <dgm:t>
        <a:bodyPr/>
        <a:lstStyle/>
        <a:p>
          <a:r>
            <a:rPr lang="en-US" dirty="0" smtClean="0"/>
            <a:t>Masa </a:t>
          </a:r>
          <a:r>
            <a:rPr lang="en-US" dirty="0" err="1" smtClean="0"/>
            <a:t>Depan</a:t>
          </a:r>
          <a:r>
            <a:rPr lang="en-US" dirty="0" smtClean="0"/>
            <a:t> </a:t>
          </a:r>
          <a:r>
            <a:rPr lang="en-US" dirty="0" err="1" smtClean="0"/>
            <a:t>Pendidikan</a:t>
          </a:r>
          <a:endParaRPr lang="en-US" dirty="0"/>
        </a:p>
      </dgm:t>
    </dgm:pt>
    <dgm:pt modelId="{108A6E5F-8AE9-4C9F-B832-6D307AB277A3}" type="parTrans" cxnId="{0C3C4728-5ED9-49BA-9629-7727F97F82E8}">
      <dgm:prSet/>
      <dgm:spPr/>
      <dgm:t>
        <a:bodyPr/>
        <a:lstStyle/>
        <a:p>
          <a:endParaRPr lang="en-US"/>
        </a:p>
      </dgm:t>
    </dgm:pt>
    <dgm:pt modelId="{502DE7A4-7FB7-433C-8130-AFD6B982FE68}" type="sibTrans" cxnId="{0C3C4728-5ED9-49BA-9629-7727F97F82E8}">
      <dgm:prSet/>
      <dgm:spPr/>
      <dgm:t>
        <a:bodyPr/>
        <a:lstStyle/>
        <a:p>
          <a:endParaRPr lang="en-US"/>
        </a:p>
      </dgm:t>
    </dgm:pt>
    <dgm:pt modelId="{18A84C13-6281-4127-A2DA-C777631D4DAC}">
      <dgm:prSet phldrT="[Text]"/>
      <dgm:spPr/>
      <dgm:t>
        <a:bodyPr/>
        <a:lstStyle/>
        <a:p>
          <a:r>
            <a:rPr lang="en-US" dirty="0" err="1" smtClean="0"/>
            <a:t>Optimisme</a:t>
          </a:r>
          <a:endParaRPr lang="en-US" dirty="0"/>
        </a:p>
      </dgm:t>
    </dgm:pt>
    <dgm:pt modelId="{582A01E6-DCAB-4731-B5A7-2353FF19B808}" type="parTrans" cxnId="{83DBCEC2-94AE-4E40-9FDA-3B33EAEFA555}">
      <dgm:prSet/>
      <dgm:spPr/>
      <dgm:t>
        <a:bodyPr/>
        <a:lstStyle/>
        <a:p>
          <a:endParaRPr lang="en-US"/>
        </a:p>
      </dgm:t>
    </dgm:pt>
    <dgm:pt modelId="{F055FB29-F6A6-413C-BE70-CFF9E092FF03}" type="sibTrans" cxnId="{83DBCEC2-94AE-4E40-9FDA-3B33EAEFA555}">
      <dgm:prSet/>
      <dgm:spPr/>
      <dgm:t>
        <a:bodyPr/>
        <a:lstStyle/>
        <a:p>
          <a:endParaRPr lang="en-US"/>
        </a:p>
      </dgm:t>
    </dgm:pt>
    <dgm:pt modelId="{F70B3B6E-07E3-4D3D-A756-B73EA192007B}">
      <dgm:prSet phldrT="[Text]"/>
      <dgm:spPr/>
      <dgm:t>
        <a:bodyPr/>
        <a:lstStyle/>
        <a:p>
          <a:r>
            <a:rPr lang="en-US" dirty="0" err="1" smtClean="0"/>
            <a:t>Berpikir</a:t>
          </a:r>
          <a:r>
            <a:rPr lang="en-US" dirty="0" smtClean="0"/>
            <a:t> </a:t>
          </a:r>
          <a:r>
            <a:rPr lang="en-US" dirty="0" err="1" smtClean="0"/>
            <a:t>Kritis</a:t>
          </a:r>
          <a:endParaRPr lang="en-US" dirty="0"/>
        </a:p>
      </dgm:t>
    </dgm:pt>
    <dgm:pt modelId="{D761F7B6-FB2A-4B15-A59A-0CFA35E314FB}" type="parTrans" cxnId="{D4A354AD-17E6-48C5-9C73-1969FD21A21D}">
      <dgm:prSet/>
      <dgm:spPr/>
      <dgm:t>
        <a:bodyPr/>
        <a:lstStyle/>
        <a:p>
          <a:endParaRPr lang="en-US"/>
        </a:p>
      </dgm:t>
    </dgm:pt>
    <dgm:pt modelId="{0F8FD6D7-C756-4380-804D-AC47D00360C4}" type="sibTrans" cxnId="{D4A354AD-17E6-48C5-9C73-1969FD21A21D}">
      <dgm:prSet/>
      <dgm:spPr/>
      <dgm:t>
        <a:bodyPr/>
        <a:lstStyle/>
        <a:p>
          <a:endParaRPr lang="en-US"/>
        </a:p>
      </dgm:t>
    </dgm:pt>
    <dgm:pt modelId="{C5658C7E-92F4-41D7-9311-6AF678059E67}">
      <dgm:prSet phldrT="[Text]"/>
      <dgm:spPr/>
      <dgm:t>
        <a:bodyPr/>
        <a:lstStyle/>
        <a:p>
          <a:r>
            <a:rPr lang="en-US" dirty="0" err="1" smtClean="0"/>
            <a:t>Berpikir</a:t>
          </a:r>
          <a:r>
            <a:rPr lang="en-US" dirty="0" smtClean="0"/>
            <a:t> </a:t>
          </a:r>
          <a:r>
            <a:rPr lang="en-US" dirty="0" err="1" smtClean="0"/>
            <a:t>Kreatif</a:t>
          </a:r>
          <a:endParaRPr lang="en-US" dirty="0"/>
        </a:p>
      </dgm:t>
    </dgm:pt>
    <dgm:pt modelId="{81038C2D-D57B-4908-A9F9-E0FE8CA951B2}" type="parTrans" cxnId="{B5064F21-FDCD-4E04-B532-4144E129B67D}">
      <dgm:prSet/>
      <dgm:spPr/>
      <dgm:t>
        <a:bodyPr/>
        <a:lstStyle/>
        <a:p>
          <a:endParaRPr lang="en-US"/>
        </a:p>
      </dgm:t>
    </dgm:pt>
    <dgm:pt modelId="{B75F34BE-A360-41C1-A8B8-C31D6F2FCC0A}" type="sibTrans" cxnId="{B5064F21-FDCD-4E04-B532-4144E129B67D}">
      <dgm:prSet/>
      <dgm:spPr/>
      <dgm:t>
        <a:bodyPr/>
        <a:lstStyle/>
        <a:p>
          <a:endParaRPr lang="en-US"/>
        </a:p>
      </dgm:t>
    </dgm:pt>
    <dgm:pt modelId="{9CA01E9E-A30B-4CCE-BCD3-B1DE1029F47B}">
      <dgm:prSet phldrT="[Text]"/>
      <dgm:spPr/>
      <dgm:t>
        <a:bodyPr/>
        <a:lstStyle/>
        <a:p>
          <a:r>
            <a:rPr lang="en-US" dirty="0" err="1" smtClean="0"/>
            <a:t>Panduan</a:t>
          </a:r>
          <a:r>
            <a:rPr lang="en-US" dirty="0" smtClean="0"/>
            <a:t> </a:t>
          </a:r>
          <a:r>
            <a:rPr lang="en-US" dirty="0" err="1" smtClean="0"/>
            <a:t>Praktis</a:t>
          </a:r>
          <a:endParaRPr lang="en-US" dirty="0"/>
        </a:p>
      </dgm:t>
    </dgm:pt>
    <dgm:pt modelId="{338D04B7-A51F-4345-9A40-A864381D7206}" type="parTrans" cxnId="{2612EAC6-8810-42B1-96C3-3746B9BB7101}">
      <dgm:prSet/>
      <dgm:spPr/>
      <dgm:t>
        <a:bodyPr/>
        <a:lstStyle/>
        <a:p>
          <a:endParaRPr lang="en-US"/>
        </a:p>
      </dgm:t>
    </dgm:pt>
    <dgm:pt modelId="{65E856E5-D016-4AFC-B677-6E1EF446B134}" type="sibTrans" cxnId="{2612EAC6-8810-42B1-96C3-3746B9BB7101}">
      <dgm:prSet/>
      <dgm:spPr/>
      <dgm:t>
        <a:bodyPr/>
        <a:lstStyle/>
        <a:p>
          <a:endParaRPr lang="en-US"/>
        </a:p>
      </dgm:t>
    </dgm:pt>
    <dgm:pt modelId="{008857CC-C5F9-437A-8BF1-518B6CB22BAD}" type="pres">
      <dgm:prSet presAssocID="{C803714E-00CC-4512-9634-1CDE01D08BF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A6138A0-4CD9-48B0-9AFA-83200ABF65E3}" type="pres">
      <dgm:prSet presAssocID="{C803714E-00CC-4512-9634-1CDE01D08BF1}" presName="Name1" presStyleCnt="0"/>
      <dgm:spPr/>
    </dgm:pt>
    <dgm:pt modelId="{8E22403A-E8A6-4A77-8ADF-062891F4E02C}" type="pres">
      <dgm:prSet presAssocID="{C803714E-00CC-4512-9634-1CDE01D08BF1}" presName="cycle" presStyleCnt="0"/>
      <dgm:spPr/>
    </dgm:pt>
    <dgm:pt modelId="{7719DA3E-E175-4704-86D6-D81A2E38F8EC}" type="pres">
      <dgm:prSet presAssocID="{C803714E-00CC-4512-9634-1CDE01D08BF1}" presName="srcNode" presStyleLbl="node1" presStyleIdx="0" presStyleCnt="5"/>
      <dgm:spPr/>
    </dgm:pt>
    <dgm:pt modelId="{D19F3859-33E6-4878-99BB-9F21FE66CE95}" type="pres">
      <dgm:prSet presAssocID="{C803714E-00CC-4512-9634-1CDE01D08BF1}" presName="conn" presStyleLbl="parChTrans1D2" presStyleIdx="0" presStyleCnt="1"/>
      <dgm:spPr/>
      <dgm:t>
        <a:bodyPr/>
        <a:lstStyle/>
        <a:p>
          <a:endParaRPr lang="en-US"/>
        </a:p>
      </dgm:t>
    </dgm:pt>
    <dgm:pt modelId="{C345383E-D9CC-47C2-BAD4-74BED493EF4C}" type="pres">
      <dgm:prSet presAssocID="{C803714E-00CC-4512-9634-1CDE01D08BF1}" presName="extraNode" presStyleLbl="node1" presStyleIdx="0" presStyleCnt="5"/>
      <dgm:spPr/>
    </dgm:pt>
    <dgm:pt modelId="{5CB2E3B6-2040-47D5-9585-B11C574E181F}" type="pres">
      <dgm:prSet presAssocID="{C803714E-00CC-4512-9634-1CDE01D08BF1}" presName="dstNode" presStyleLbl="node1" presStyleIdx="0" presStyleCnt="5"/>
      <dgm:spPr/>
    </dgm:pt>
    <dgm:pt modelId="{B5C6D1AB-942E-42ED-8102-9C544AF0E461}" type="pres">
      <dgm:prSet presAssocID="{926611ED-6909-4A7E-B1B8-2F505DFB2F37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EBC242-ECD0-491C-A921-18B3A5D5BC11}" type="pres">
      <dgm:prSet presAssocID="{926611ED-6909-4A7E-B1B8-2F505DFB2F37}" presName="accent_1" presStyleCnt="0"/>
      <dgm:spPr/>
    </dgm:pt>
    <dgm:pt modelId="{09264F38-F0EE-4425-AFCB-457E8AC16C31}" type="pres">
      <dgm:prSet presAssocID="{926611ED-6909-4A7E-B1B8-2F505DFB2F37}" presName="accentRepeatNode" presStyleLbl="solidFgAcc1" presStyleIdx="0" presStyleCnt="5"/>
      <dgm:spPr/>
      <dgm:t>
        <a:bodyPr/>
        <a:lstStyle/>
        <a:p>
          <a:endParaRPr lang="en-US"/>
        </a:p>
      </dgm:t>
    </dgm:pt>
    <dgm:pt modelId="{69E6BCA5-5807-4804-8CB2-DE58187A10AE}" type="pres">
      <dgm:prSet presAssocID="{18A84C13-6281-4127-A2DA-C777631D4DAC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3B2101-A779-4C6F-A054-4D61D8197D1D}" type="pres">
      <dgm:prSet presAssocID="{18A84C13-6281-4127-A2DA-C777631D4DAC}" presName="accent_2" presStyleCnt="0"/>
      <dgm:spPr/>
    </dgm:pt>
    <dgm:pt modelId="{2D07BECF-8E7E-41CA-B1A1-B98BCE2903AD}" type="pres">
      <dgm:prSet presAssocID="{18A84C13-6281-4127-A2DA-C777631D4DAC}" presName="accentRepeatNode" presStyleLbl="solidFgAcc1" presStyleIdx="1" presStyleCnt="5" custLinFactNeighborX="540" custLinFactNeighborY="-271"/>
      <dgm:spPr/>
    </dgm:pt>
    <dgm:pt modelId="{53EAC8DC-6A3D-4400-A9D7-2D7A9FEE934B}" type="pres">
      <dgm:prSet presAssocID="{F70B3B6E-07E3-4D3D-A756-B73EA192007B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D4A304-50EF-449A-975D-0163E5756D3D}" type="pres">
      <dgm:prSet presAssocID="{F70B3B6E-07E3-4D3D-A756-B73EA192007B}" presName="accent_3" presStyleCnt="0"/>
      <dgm:spPr/>
    </dgm:pt>
    <dgm:pt modelId="{F4E05780-19D5-4AB3-A4FE-C74E6ADB3168}" type="pres">
      <dgm:prSet presAssocID="{F70B3B6E-07E3-4D3D-A756-B73EA192007B}" presName="accentRepeatNode" presStyleLbl="solidFgAcc1" presStyleIdx="2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E5F0A7F-6161-40C1-A7DD-1FB224B6D1A2}" type="pres">
      <dgm:prSet presAssocID="{C5658C7E-92F4-41D7-9311-6AF678059E67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0E944B-8F36-43A3-B258-C0CFE3D3F9FF}" type="pres">
      <dgm:prSet presAssocID="{C5658C7E-92F4-41D7-9311-6AF678059E67}" presName="accent_4" presStyleCnt="0"/>
      <dgm:spPr/>
    </dgm:pt>
    <dgm:pt modelId="{A376D6E2-95CF-4BA4-BC60-E6DBCECB20AF}" type="pres">
      <dgm:prSet presAssocID="{C5658C7E-92F4-41D7-9311-6AF678059E67}" presName="accentRepeatNode" presStyleLbl="solidFgAcc1" presStyleIdx="3" presStyleCnt="5"/>
      <dgm:spPr/>
    </dgm:pt>
    <dgm:pt modelId="{D2E1CF1B-71E3-4373-8046-9E73444B93CB}" type="pres">
      <dgm:prSet presAssocID="{9CA01E9E-A30B-4CCE-BCD3-B1DE1029F47B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36C167-5C90-4AA8-9693-FB1A68594EA0}" type="pres">
      <dgm:prSet presAssocID="{9CA01E9E-A30B-4CCE-BCD3-B1DE1029F47B}" presName="accent_5" presStyleCnt="0"/>
      <dgm:spPr/>
    </dgm:pt>
    <dgm:pt modelId="{5D070693-0D7C-4A78-84F1-B0929B490E7E}" type="pres">
      <dgm:prSet presAssocID="{9CA01E9E-A30B-4CCE-BCD3-B1DE1029F47B}" presName="accentRepeatNode" presStyleLbl="solidFgAcc1" presStyleIdx="4" presStyleCnt="5"/>
      <dgm:spPr/>
    </dgm:pt>
  </dgm:ptLst>
  <dgm:cxnLst>
    <dgm:cxn modelId="{B09C1B9A-11FC-49A9-B611-883ED02BDB49}" type="presOf" srcId="{F70B3B6E-07E3-4D3D-A756-B73EA192007B}" destId="{53EAC8DC-6A3D-4400-A9D7-2D7A9FEE934B}" srcOrd="0" destOrd="0" presId="urn:microsoft.com/office/officeart/2008/layout/VerticalCurvedList"/>
    <dgm:cxn modelId="{784C3D0A-DB4B-4849-991E-B0F78C32199F}" type="presOf" srcId="{C5658C7E-92F4-41D7-9311-6AF678059E67}" destId="{7E5F0A7F-6161-40C1-A7DD-1FB224B6D1A2}" srcOrd="0" destOrd="0" presId="urn:microsoft.com/office/officeart/2008/layout/VerticalCurvedList"/>
    <dgm:cxn modelId="{A1B6A7D6-8479-4FB0-B0BE-98D32BEA5BBF}" type="presOf" srcId="{C803714E-00CC-4512-9634-1CDE01D08BF1}" destId="{008857CC-C5F9-437A-8BF1-518B6CB22BAD}" srcOrd="0" destOrd="0" presId="urn:microsoft.com/office/officeart/2008/layout/VerticalCurvedList"/>
    <dgm:cxn modelId="{CD8D1B97-C3F6-440B-8476-2366EA303D1A}" type="presOf" srcId="{502DE7A4-7FB7-433C-8130-AFD6B982FE68}" destId="{D19F3859-33E6-4878-99BB-9F21FE66CE95}" srcOrd="0" destOrd="0" presId="urn:microsoft.com/office/officeart/2008/layout/VerticalCurvedList"/>
    <dgm:cxn modelId="{2612EAC6-8810-42B1-96C3-3746B9BB7101}" srcId="{C803714E-00CC-4512-9634-1CDE01D08BF1}" destId="{9CA01E9E-A30B-4CCE-BCD3-B1DE1029F47B}" srcOrd="4" destOrd="0" parTransId="{338D04B7-A51F-4345-9A40-A864381D7206}" sibTransId="{65E856E5-D016-4AFC-B677-6E1EF446B134}"/>
    <dgm:cxn modelId="{361F34D5-B5A3-4110-A239-4078EB1D077E}" type="presOf" srcId="{9CA01E9E-A30B-4CCE-BCD3-B1DE1029F47B}" destId="{D2E1CF1B-71E3-4373-8046-9E73444B93CB}" srcOrd="0" destOrd="0" presId="urn:microsoft.com/office/officeart/2008/layout/VerticalCurvedList"/>
    <dgm:cxn modelId="{707B9A05-650A-4457-845B-A8EF8C2D3970}" type="presOf" srcId="{18A84C13-6281-4127-A2DA-C777631D4DAC}" destId="{69E6BCA5-5807-4804-8CB2-DE58187A10AE}" srcOrd="0" destOrd="0" presId="urn:microsoft.com/office/officeart/2008/layout/VerticalCurvedList"/>
    <dgm:cxn modelId="{3D81FF7C-4D7C-414D-A461-6B5CA735112A}" type="presOf" srcId="{926611ED-6909-4A7E-B1B8-2F505DFB2F37}" destId="{B5C6D1AB-942E-42ED-8102-9C544AF0E461}" srcOrd="0" destOrd="0" presId="urn:microsoft.com/office/officeart/2008/layout/VerticalCurvedList"/>
    <dgm:cxn modelId="{D4A354AD-17E6-48C5-9C73-1969FD21A21D}" srcId="{C803714E-00CC-4512-9634-1CDE01D08BF1}" destId="{F70B3B6E-07E3-4D3D-A756-B73EA192007B}" srcOrd="2" destOrd="0" parTransId="{D761F7B6-FB2A-4B15-A59A-0CFA35E314FB}" sibTransId="{0F8FD6D7-C756-4380-804D-AC47D00360C4}"/>
    <dgm:cxn modelId="{83DBCEC2-94AE-4E40-9FDA-3B33EAEFA555}" srcId="{C803714E-00CC-4512-9634-1CDE01D08BF1}" destId="{18A84C13-6281-4127-A2DA-C777631D4DAC}" srcOrd="1" destOrd="0" parTransId="{582A01E6-DCAB-4731-B5A7-2353FF19B808}" sibTransId="{F055FB29-F6A6-413C-BE70-CFF9E092FF03}"/>
    <dgm:cxn modelId="{0C3C4728-5ED9-49BA-9629-7727F97F82E8}" srcId="{C803714E-00CC-4512-9634-1CDE01D08BF1}" destId="{926611ED-6909-4A7E-B1B8-2F505DFB2F37}" srcOrd="0" destOrd="0" parTransId="{108A6E5F-8AE9-4C9F-B832-6D307AB277A3}" sibTransId="{502DE7A4-7FB7-433C-8130-AFD6B982FE68}"/>
    <dgm:cxn modelId="{B5064F21-FDCD-4E04-B532-4144E129B67D}" srcId="{C803714E-00CC-4512-9634-1CDE01D08BF1}" destId="{C5658C7E-92F4-41D7-9311-6AF678059E67}" srcOrd="3" destOrd="0" parTransId="{81038C2D-D57B-4908-A9F9-E0FE8CA951B2}" sibTransId="{B75F34BE-A360-41C1-A8B8-C31D6F2FCC0A}"/>
    <dgm:cxn modelId="{71B1E9A4-0BE8-422D-BF9A-D05CF6286589}" type="presParOf" srcId="{008857CC-C5F9-437A-8BF1-518B6CB22BAD}" destId="{5A6138A0-4CD9-48B0-9AFA-83200ABF65E3}" srcOrd="0" destOrd="0" presId="urn:microsoft.com/office/officeart/2008/layout/VerticalCurvedList"/>
    <dgm:cxn modelId="{A5C86401-A1C9-49C5-BCAD-1D4425B8DAF5}" type="presParOf" srcId="{5A6138A0-4CD9-48B0-9AFA-83200ABF65E3}" destId="{8E22403A-E8A6-4A77-8ADF-062891F4E02C}" srcOrd="0" destOrd="0" presId="urn:microsoft.com/office/officeart/2008/layout/VerticalCurvedList"/>
    <dgm:cxn modelId="{3390FF4B-17F6-4332-A9A8-5C39BBEF39E4}" type="presParOf" srcId="{8E22403A-E8A6-4A77-8ADF-062891F4E02C}" destId="{7719DA3E-E175-4704-86D6-D81A2E38F8EC}" srcOrd="0" destOrd="0" presId="urn:microsoft.com/office/officeart/2008/layout/VerticalCurvedList"/>
    <dgm:cxn modelId="{AD442E75-E0F1-4A8F-A874-66E8D52CE747}" type="presParOf" srcId="{8E22403A-E8A6-4A77-8ADF-062891F4E02C}" destId="{D19F3859-33E6-4878-99BB-9F21FE66CE95}" srcOrd="1" destOrd="0" presId="urn:microsoft.com/office/officeart/2008/layout/VerticalCurvedList"/>
    <dgm:cxn modelId="{8125D6D7-4A92-4379-BD5A-B29A749100B7}" type="presParOf" srcId="{8E22403A-E8A6-4A77-8ADF-062891F4E02C}" destId="{C345383E-D9CC-47C2-BAD4-74BED493EF4C}" srcOrd="2" destOrd="0" presId="urn:microsoft.com/office/officeart/2008/layout/VerticalCurvedList"/>
    <dgm:cxn modelId="{37FD13E0-0E37-449C-AC0E-171F9AEF7327}" type="presParOf" srcId="{8E22403A-E8A6-4A77-8ADF-062891F4E02C}" destId="{5CB2E3B6-2040-47D5-9585-B11C574E181F}" srcOrd="3" destOrd="0" presId="urn:microsoft.com/office/officeart/2008/layout/VerticalCurvedList"/>
    <dgm:cxn modelId="{23866DFD-08F8-4A3A-900C-A830B6A1D6B3}" type="presParOf" srcId="{5A6138A0-4CD9-48B0-9AFA-83200ABF65E3}" destId="{B5C6D1AB-942E-42ED-8102-9C544AF0E461}" srcOrd="1" destOrd="0" presId="urn:microsoft.com/office/officeart/2008/layout/VerticalCurvedList"/>
    <dgm:cxn modelId="{68DDE685-1CD4-4197-A307-BB7C7E38D9A5}" type="presParOf" srcId="{5A6138A0-4CD9-48B0-9AFA-83200ABF65E3}" destId="{F5EBC242-ECD0-491C-A921-18B3A5D5BC11}" srcOrd="2" destOrd="0" presId="urn:microsoft.com/office/officeart/2008/layout/VerticalCurvedList"/>
    <dgm:cxn modelId="{3238F215-4938-45C3-AA19-FCFC274881EB}" type="presParOf" srcId="{F5EBC242-ECD0-491C-A921-18B3A5D5BC11}" destId="{09264F38-F0EE-4425-AFCB-457E8AC16C31}" srcOrd="0" destOrd="0" presId="urn:microsoft.com/office/officeart/2008/layout/VerticalCurvedList"/>
    <dgm:cxn modelId="{0B18D0FE-1004-4745-9A94-4754BEC3261C}" type="presParOf" srcId="{5A6138A0-4CD9-48B0-9AFA-83200ABF65E3}" destId="{69E6BCA5-5807-4804-8CB2-DE58187A10AE}" srcOrd="3" destOrd="0" presId="urn:microsoft.com/office/officeart/2008/layout/VerticalCurvedList"/>
    <dgm:cxn modelId="{AA3363BE-3C60-4965-92F5-7B14A6E1396C}" type="presParOf" srcId="{5A6138A0-4CD9-48B0-9AFA-83200ABF65E3}" destId="{773B2101-A779-4C6F-A054-4D61D8197D1D}" srcOrd="4" destOrd="0" presId="urn:microsoft.com/office/officeart/2008/layout/VerticalCurvedList"/>
    <dgm:cxn modelId="{013B5F14-5917-46DD-9063-7C117B3C1EB5}" type="presParOf" srcId="{773B2101-A779-4C6F-A054-4D61D8197D1D}" destId="{2D07BECF-8E7E-41CA-B1A1-B98BCE2903AD}" srcOrd="0" destOrd="0" presId="urn:microsoft.com/office/officeart/2008/layout/VerticalCurvedList"/>
    <dgm:cxn modelId="{34137B91-8947-45F4-B9D7-D8415E38B44A}" type="presParOf" srcId="{5A6138A0-4CD9-48B0-9AFA-83200ABF65E3}" destId="{53EAC8DC-6A3D-4400-A9D7-2D7A9FEE934B}" srcOrd="5" destOrd="0" presId="urn:microsoft.com/office/officeart/2008/layout/VerticalCurvedList"/>
    <dgm:cxn modelId="{C7DDE0AF-D9F1-42A4-B86F-5158BEF9E189}" type="presParOf" srcId="{5A6138A0-4CD9-48B0-9AFA-83200ABF65E3}" destId="{EDD4A304-50EF-449A-975D-0163E5756D3D}" srcOrd="6" destOrd="0" presId="urn:microsoft.com/office/officeart/2008/layout/VerticalCurvedList"/>
    <dgm:cxn modelId="{DE02FCE5-61A6-4336-A58D-F0E5BFCE8B26}" type="presParOf" srcId="{EDD4A304-50EF-449A-975D-0163E5756D3D}" destId="{F4E05780-19D5-4AB3-A4FE-C74E6ADB3168}" srcOrd="0" destOrd="0" presId="urn:microsoft.com/office/officeart/2008/layout/VerticalCurvedList"/>
    <dgm:cxn modelId="{2CA662CD-ECAD-4B9E-8386-FCDBD1C3BBF7}" type="presParOf" srcId="{5A6138A0-4CD9-48B0-9AFA-83200ABF65E3}" destId="{7E5F0A7F-6161-40C1-A7DD-1FB224B6D1A2}" srcOrd="7" destOrd="0" presId="urn:microsoft.com/office/officeart/2008/layout/VerticalCurvedList"/>
    <dgm:cxn modelId="{55D46BF3-BB25-4E4B-AC7B-434E8C994385}" type="presParOf" srcId="{5A6138A0-4CD9-48B0-9AFA-83200ABF65E3}" destId="{EE0E944B-8F36-43A3-B258-C0CFE3D3F9FF}" srcOrd="8" destOrd="0" presId="urn:microsoft.com/office/officeart/2008/layout/VerticalCurvedList"/>
    <dgm:cxn modelId="{2103C9E4-D403-4AC2-94A8-2CDF8487A1CC}" type="presParOf" srcId="{EE0E944B-8F36-43A3-B258-C0CFE3D3F9FF}" destId="{A376D6E2-95CF-4BA4-BC60-E6DBCECB20AF}" srcOrd="0" destOrd="0" presId="urn:microsoft.com/office/officeart/2008/layout/VerticalCurvedList"/>
    <dgm:cxn modelId="{9B3F4124-2F7F-418C-98E8-05D118E9E992}" type="presParOf" srcId="{5A6138A0-4CD9-48B0-9AFA-83200ABF65E3}" destId="{D2E1CF1B-71E3-4373-8046-9E73444B93CB}" srcOrd="9" destOrd="0" presId="urn:microsoft.com/office/officeart/2008/layout/VerticalCurvedList"/>
    <dgm:cxn modelId="{FE277533-65B8-4F2D-B18D-8773A0DBDF35}" type="presParOf" srcId="{5A6138A0-4CD9-48B0-9AFA-83200ABF65E3}" destId="{1236C167-5C90-4AA8-9693-FB1A68594EA0}" srcOrd="10" destOrd="0" presId="urn:microsoft.com/office/officeart/2008/layout/VerticalCurvedList"/>
    <dgm:cxn modelId="{CEEC092A-D965-4535-9B33-354172D174C9}" type="presParOf" srcId="{1236C167-5C90-4AA8-9693-FB1A68594EA0}" destId="{5D070693-0D7C-4A78-84F1-B0929B490E7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03714E-00CC-4512-9634-1CDE01D08BF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26611ED-6909-4A7E-B1B8-2F505DFB2F37}">
      <dgm:prSet phldrT="[Text]"/>
      <dgm:spPr/>
      <dgm:t>
        <a:bodyPr/>
        <a:lstStyle/>
        <a:p>
          <a:r>
            <a:rPr lang="en-US" dirty="0" smtClean="0"/>
            <a:t>Masa </a:t>
          </a:r>
          <a:r>
            <a:rPr lang="en-US" dirty="0" err="1" smtClean="0"/>
            <a:t>Depan</a:t>
          </a:r>
          <a:r>
            <a:rPr lang="en-US" dirty="0" smtClean="0"/>
            <a:t> </a:t>
          </a:r>
          <a:r>
            <a:rPr lang="en-US" dirty="0" err="1" smtClean="0"/>
            <a:t>Pendidikan</a:t>
          </a:r>
          <a:endParaRPr lang="en-US" dirty="0"/>
        </a:p>
      </dgm:t>
    </dgm:pt>
    <dgm:pt modelId="{108A6E5F-8AE9-4C9F-B832-6D307AB277A3}" type="parTrans" cxnId="{0C3C4728-5ED9-49BA-9629-7727F97F82E8}">
      <dgm:prSet/>
      <dgm:spPr/>
      <dgm:t>
        <a:bodyPr/>
        <a:lstStyle/>
        <a:p>
          <a:endParaRPr lang="en-US"/>
        </a:p>
      </dgm:t>
    </dgm:pt>
    <dgm:pt modelId="{502DE7A4-7FB7-433C-8130-AFD6B982FE68}" type="sibTrans" cxnId="{0C3C4728-5ED9-49BA-9629-7727F97F82E8}">
      <dgm:prSet/>
      <dgm:spPr/>
      <dgm:t>
        <a:bodyPr/>
        <a:lstStyle/>
        <a:p>
          <a:endParaRPr lang="en-US"/>
        </a:p>
      </dgm:t>
    </dgm:pt>
    <dgm:pt modelId="{18A84C13-6281-4127-A2DA-C777631D4DAC}">
      <dgm:prSet phldrT="[Text]"/>
      <dgm:spPr/>
      <dgm:t>
        <a:bodyPr/>
        <a:lstStyle/>
        <a:p>
          <a:r>
            <a:rPr lang="en-US" dirty="0" err="1" smtClean="0"/>
            <a:t>Optimisme</a:t>
          </a:r>
          <a:endParaRPr lang="en-US" dirty="0"/>
        </a:p>
      </dgm:t>
    </dgm:pt>
    <dgm:pt modelId="{582A01E6-DCAB-4731-B5A7-2353FF19B808}" type="parTrans" cxnId="{83DBCEC2-94AE-4E40-9FDA-3B33EAEFA555}">
      <dgm:prSet/>
      <dgm:spPr/>
      <dgm:t>
        <a:bodyPr/>
        <a:lstStyle/>
        <a:p>
          <a:endParaRPr lang="en-US"/>
        </a:p>
      </dgm:t>
    </dgm:pt>
    <dgm:pt modelId="{F055FB29-F6A6-413C-BE70-CFF9E092FF03}" type="sibTrans" cxnId="{83DBCEC2-94AE-4E40-9FDA-3B33EAEFA555}">
      <dgm:prSet/>
      <dgm:spPr/>
      <dgm:t>
        <a:bodyPr/>
        <a:lstStyle/>
        <a:p>
          <a:endParaRPr lang="en-US"/>
        </a:p>
      </dgm:t>
    </dgm:pt>
    <dgm:pt modelId="{F70B3B6E-07E3-4D3D-A756-B73EA192007B}">
      <dgm:prSet phldrT="[Text]"/>
      <dgm:spPr/>
      <dgm:t>
        <a:bodyPr/>
        <a:lstStyle/>
        <a:p>
          <a:r>
            <a:rPr lang="en-US" dirty="0" err="1" smtClean="0"/>
            <a:t>Berpikir</a:t>
          </a:r>
          <a:r>
            <a:rPr lang="en-US" dirty="0" smtClean="0"/>
            <a:t> </a:t>
          </a:r>
          <a:r>
            <a:rPr lang="en-US" dirty="0" err="1" smtClean="0"/>
            <a:t>Kritis</a:t>
          </a:r>
          <a:endParaRPr lang="en-US" dirty="0"/>
        </a:p>
      </dgm:t>
    </dgm:pt>
    <dgm:pt modelId="{D761F7B6-FB2A-4B15-A59A-0CFA35E314FB}" type="parTrans" cxnId="{D4A354AD-17E6-48C5-9C73-1969FD21A21D}">
      <dgm:prSet/>
      <dgm:spPr/>
      <dgm:t>
        <a:bodyPr/>
        <a:lstStyle/>
        <a:p>
          <a:endParaRPr lang="en-US"/>
        </a:p>
      </dgm:t>
    </dgm:pt>
    <dgm:pt modelId="{0F8FD6D7-C756-4380-804D-AC47D00360C4}" type="sibTrans" cxnId="{D4A354AD-17E6-48C5-9C73-1969FD21A21D}">
      <dgm:prSet/>
      <dgm:spPr/>
      <dgm:t>
        <a:bodyPr/>
        <a:lstStyle/>
        <a:p>
          <a:endParaRPr lang="en-US"/>
        </a:p>
      </dgm:t>
    </dgm:pt>
    <dgm:pt modelId="{C5658C7E-92F4-41D7-9311-6AF678059E67}">
      <dgm:prSet phldrT="[Text]"/>
      <dgm:spPr/>
      <dgm:t>
        <a:bodyPr/>
        <a:lstStyle/>
        <a:p>
          <a:r>
            <a:rPr lang="en-US" dirty="0" err="1" smtClean="0"/>
            <a:t>Berpikir</a:t>
          </a:r>
          <a:r>
            <a:rPr lang="en-US" dirty="0" smtClean="0"/>
            <a:t> </a:t>
          </a:r>
          <a:r>
            <a:rPr lang="en-US" dirty="0" err="1" smtClean="0"/>
            <a:t>Kreatif</a:t>
          </a:r>
          <a:endParaRPr lang="en-US" dirty="0"/>
        </a:p>
      </dgm:t>
    </dgm:pt>
    <dgm:pt modelId="{81038C2D-D57B-4908-A9F9-E0FE8CA951B2}" type="parTrans" cxnId="{B5064F21-FDCD-4E04-B532-4144E129B67D}">
      <dgm:prSet/>
      <dgm:spPr/>
      <dgm:t>
        <a:bodyPr/>
        <a:lstStyle/>
        <a:p>
          <a:endParaRPr lang="en-US"/>
        </a:p>
      </dgm:t>
    </dgm:pt>
    <dgm:pt modelId="{B75F34BE-A360-41C1-A8B8-C31D6F2FCC0A}" type="sibTrans" cxnId="{B5064F21-FDCD-4E04-B532-4144E129B67D}">
      <dgm:prSet/>
      <dgm:spPr/>
      <dgm:t>
        <a:bodyPr/>
        <a:lstStyle/>
        <a:p>
          <a:endParaRPr lang="en-US"/>
        </a:p>
      </dgm:t>
    </dgm:pt>
    <dgm:pt modelId="{9CA01E9E-A30B-4CCE-BCD3-B1DE1029F47B}">
      <dgm:prSet phldrT="[Text]"/>
      <dgm:spPr/>
      <dgm:t>
        <a:bodyPr/>
        <a:lstStyle/>
        <a:p>
          <a:r>
            <a:rPr lang="en-US" dirty="0" err="1" smtClean="0"/>
            <a:t>Panduan</a:t>
          </a:r>
          <a:r>
            <a:rPr lang="en-US" dirty="0" smtClean="0"/>
            <a:t> </a:t>
          </a:r>
          <a:r>
            <a:rPr lang="en-US" dirty="0" err="1" smtClean="0"/>
            <a:t>Praktis</a:t>
          </a:r>
          <a:endParaRPr lang="en-US" dirty="0"/>
        </a:p>
      </dgm:t>
    </dgm:pt>
    <dgm:pt modelId="{338D04B7-A51F-4345-9A40-A864381D7206}" type="parTrans" cxnId="{2612EAC6-8810-42B1-96C3-3746B9BB7101}">
      <dgm:prSet/>
      <dgm:spPr/>
      <dgm:t>
        <a:bodyPr/>
        <a:lstStyle/>
        <a:p>
          <a:endParaRPr lang="en-US"/>
        </a:p>
      </dgm:t>
    </dgm:pt>
    <dgm:pt modelId="{65E856E5-D016-4AFC-B677-6E1EF446B134}" type="sibTrans" cxnId="{2612EAC6-8810-42B1-96C3-3746B9BB7101}">
      <dgm:prSet/>
      <dgm:spPr/>
      <dgm:t>
        <a:bodyPr/>
        <a:lstStyle/>
        <a:p>
          <a:endParaRPr lang="en-US"/>
        </a:p>
      </dgm:t>
    </dgm:pt>
    <dgm:pt modelId="{008857CC-C5F9-437A-8BF1-518B6CB22BAD}" type="pres">
      <dgm:prSet presAssocID="{C803714E-00CC-4512-9634-1CDE01D08BF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A6138A0-4CD9-48B0-9AFA-83200ABF65E3}" type="pres">
      <dgm:prSet presAssocID="{C803714E-00CC-4512-9634-1CDE01D08BF1}" presName="Name1" presStyleCnt="0"/>
      <dgm:spPr/>
    </dgm:pt>
    <dgm:pt modelId="{8E22403A-E8A6-4A77-8ADF-062891F4E02C}" type="pres">
      <dgm:prSet presAssocID="{C803714E-00CC-4512-9634-1CDE01D08BF1}" presName="cycle" presStyleCnt="0"/>
      <dgm:spPr/>
    </dgm:pt>
    <dgm:pt modelId="{7719DA3E-E175-4704-86D6-D81A2E38F8EC}" type="pres">
      <dgm:prSet presAssocID="{C803714E-00CC-4512-9634-1CDE01D08BF1}" presName="srcNode" presStyleLbl="node1" presStyleIdx="0" presStyleCnt="5"/>
      <dgm:spPr/>
    </dgm:pt>
    <dgm:pt modelId="{D19F3859-33E6-4878-99BB-9F21FE66CE95}" type="pres">
      <dgm:prSet presAssocID="{C803714E-00CC-4512-9634-1CDE01D08BF1}" presName="conn" presStyleLbl="parChTrans1D2" presStyleIdx="0" presStyleCnt="1"/>
      <dgm:spPr/>
      <dgm:t>
        <a:bodyPr/>
        <a:lstStyle/>
        <a:p>
          <a:endParaRPr lang="en-US"/>
        </a:p>
      </dgm:t>
    </dgm:pt>
    <dgm:pt modelId="{C345383E-D9CC-47C2-BAD4-74BED493EF4C}" type="pres">
      <dgm:prSet presAssocID="{C803714E-00CC-4512-9634-1CDE01D08BF1}" presName="extraNode" presStyleLbl="node1" presStyleIdx="0" presStyleCnt="5"/>
      <dgm:spPr/>
    </dgm:pt>
    <dgm:pt modelId="{5CB2E3B6-2040-47D5-9585-B11C574E181F}" type="pres">
      <dgm:prSet presAssocID="{C803714E-00CC-4512-9634-1CDE01D08BF1}" presName="dstNode" presStyleLbl="node1" presStyleIdx="0" presStyleCnt="5"/>
      <dgm:spPr/>
    </dgm:pt>
    <dgm:pt modelId="{B5C6D1AB-942E-42ED-8102-9C544AF0E461}" type="pres">
      <dgm:prSet presAssocID="{926611ED-6909-4A7E-B1B8-2F505DFB2F37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EBC242-ECD0-491C-A921-18B3A5D5BC11}" type="pres">
      <dgm:prSet presAssocID="{926611ED-6909-4A7E-B1B8-2F505DFB2F37}" presName="accent_1" presStyleCnt="0"/>
      <dgm:spPr/>
    </dgm:pt>
    <dgm:pt modelId="{09264F38-F0EE-4425-AFCB-457E8AC16C31}" type="pres">
      <dgm:prSet presAssocID="{926611ED-6909-4A7E-B1B8-2F505DFB2F37}" presName="accentRepeatNode" presStyleLbl="solidFgAcc1" presStyleIdx="0" presStyleCnt="5"/>
      <dgm:spPr/>
    </dgm:pt>
    <dgm:pt modelId="{69E6BCA5-5807-4804-8CB2-DE58187A10AE}" type="pres">
      <dgm:prSet presAssocID="{18A84C13-6281-4127-A2DA-C777631D4DAC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3B2101-A779-4C6F-A054-4D61D8197D1D}" type="pres">
      <dgm:prSet presAssocID="{18A84C13-6281-4127-A2DA-C777631D4DAC}" presName="accent_2" presStyleCnt="0"/>
      <dgm:spPr/>
    </dgm:pt>
    <dgm:pt modelId="{2D07BECF-8E7E-41CA-B1A1-B98BCE2903AD}" type="pres">
      <dgm:prSet presAssocID="{18A84C13-6281-4127-A2DA-C777631D4DAC}" presName="accentRepeatNode" presStyleLbl="solidFgAcc1" presStyleIdx="1" presStyleCnt="5" custLinFactNeighborX="540" custLinFactNeighborY="-271"/>
      <dgm:spPr/>
    </dgm:pt>
    <dgm:pt modelId="{53EAC8DC-6A3D-4400-A9D7-2D7A9FEE934B}" type="pres">
      <dgm:prSet presAssocID="{F70B3B6E-07E3-4D3D-A756-B73EA192007B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D4A304-50EF-449A-975D-0163E5756D3D}" type="pres">
      <dgm:prSet presAssocID="{F70B3B6E-07E3-4D3D-A756-B73EA192007B}" presName="accent_3" presStyleCnt="0"/>
      <dgm:spPr/>
    </dgm:pt>
    <dgm:pt modelId="{F4E05780-19D5-4AB3-A4FE-C74E6ADB3168}" type="pres">
      <dgm:prSet presAssocID="{F70B3B6E-07E3-4D3D-A756-B73EA192007B}" presName="accentRepeatNode" presStyleLbl="solidFgAcc1" presStyleIdx="2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E5F0A7F-6161-40C1-A7DD-1FB224B6D1A2}" type="pres">
      <dgm:prSet presAssocID="{C5658C7E-92F4-41D7-9311-6AF678059E67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0E944B-8F36-43A3-B258-C0CFE3D3F9FF}" type="pres">
      <dgm:prSet presAssocID="{C5658C7E-92F4-41D7-9311-6AF678059E67}" presName="accent_4" presStyleCnt="0"/>
      <dgm:spPr/>
    </dgm:pt>
    <dgm:pt modelId="{A376D6E2-95CF-4BA4-BC60-E6DBCECB20AF}" type="pres">
      <dgm:prSet presAssocID="{C5658C7E-92F4-41D7-9311-6AF678059E67}" presName="accentRepeatNode" presStyleLbl="solidFgAcc1" presStyleIdx="3" presStyleCnt="5"/>
      <dgm:spPr/>
    </dgm:pt>
    <dgm:pt modelId="{D2E1CF1B-71E3-4373-8046-9E73444B93CB}" type="pres">
      <dgm:prSet presAssocID="{9CA01E9E-A30B-4CCE-BCD3-B1DE1029F47B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36C167-5C90-4AA8-9693-FB1A68594EA0}" type="pres">
      <dgm:prSet presAssocID="{9CA01E9E-A30B-4CCE-BCD3-B1DE1029F47B}" presName="accent_5" presStyleCnt="0"/>
      <dgm:spPr/>
    </dgm:pt>
    <dgm:pt modelId="{5D070693-0D7C-4A78-84F1-B0929B490E7E}" type="pres">
      <dgm:prSet presAssocID="{9CA01E9E-A30B-4CCE-BCD3-B1DE1029F47B}" presName="accentRepeatNode" presStyleLbl="solidFgAcc1" presStyleIdx="4" presStyleCnt="5"/>
      <dgm:spPr/>
    </dgm:pt>
  </dgm:ptLst>
  <dgm:cxnLst>
    <dgm:cxn modelId="{FE3B97FB-03E6-44D8-A268-22E708ECB69A}" type="presOf" srcId="{18A84C13-6281-4127-A2DA-C777631D4DAC}" destId="{69E6BCA5-5807-4804-8CB2-DE58187A10AE}" srcOrd="0" destOrd="0" presId="urn:microsoft.com/office/officeart/2008/layout/VerticalCurvedList"/>
    <dgm:cxn modelId="{D175FFD5-7361-4859-816E-4439DE3F7823}" type="presOf" srcId="{C803714E-00CC-4512-9634-1CDE01D08BF1}" destId="{008857CC-C5F9-437A-8BF1-518B6CB22BAD}" srcOrd="0" destOrd="0" presId="urn:microsoft.com/office/officeart/2008/layout/VerticalCurvedList"/>
    <dgm:cxn modelId="{CD080477-D4DD-41D3-AA4D-185162488C67}" type="presOf" srcId="{926611ED-6909-4A7E-B1B8-2F505DFB2F37}" destId="{B5C6D1AB-942E-42ED-8102-9C544AF0E461}" srcOrd="0" destOrd="0" presId="urn:microsoft.com/office/officeart/2008/layout/VerticalCurvedList"/>
    <dgm:cxn modelId="{2612EAC6-8810-42B1-96C3-3746B9BB7101}" srcId="{C803714E-00CC-4512-9634-1CDE01D08BF1}" destId="{9CA01E9E-A30B-4CCE-BCD3-B1DE1029F47B}" srcOrd="4" destOrd="0" parTransId="{338D04B7-A51F-4345-9A40-A864381D7206}" sibTransId="{65E856E5-D016-4AFC-B677-6E1EF446B134}"/>
    <dgm:cxn modelId="{C66DF7C4-8D53-4BD3-82CC-0C9D3FEED0BF}" type="presOf" srcId="{502DE7A4-7FB7-433C-8130-AFD6B982FE68}" destId="{D19F3859-33E6-4878-99BB-9F21FE66CE95}" srcOrd="0" destOrd="0" presId="urn:microsoft.com/office/officeart/2008/layout/VerticalCurvedList"/>
    <dgm:cxn modelId="{DD012D52-01AC-4209-902B-1E11E2372214}" type="presOf" srcId="{C5658C7E-92F4-41D7-9311-6AF678059E67}" destId="{7E5F0A7F-6161-40C1-A7DD-1FB224B6D1A2}" srcOrd="0" destOrd="0" presId="urn:microsoft.com/office/officeart/2008/layout/VerticalCurvedList"/>
    <dgm:cxn modelId="{CB9B4BC7-E3CF-47F6-816A-ED42BEEB0015}" type="presOf" srcId="{9CA01E9E-A30B-4CCE-BCD3-B1DE1029F47B}" destId="{D2E1CF1B-71E3-4373-8046-9E73444B93CB}" srcOrd="0" destOrd="0" presId="urn:microsoft.com/office/officeart/2008/layout/VerticalCurvedList"/>
    <dgm:cxn modelId="{D4A354AD-17E6-48C5-9C73-1969FD21A21D}" srcId="{C803714E-00CC-4512-9634-1CDE01D08BF1}" destId="{F70B3B6E-07E3-4D3D-A756-B73EA192007B}" srcOrd="2" destOrd="0" parTransId="{D761F7B6-FB2A-4B15-A59A-0CFA35E314FB}" sibTransId="{0F8FD6D7-C756-4380-804D-AC47D00360C4}"/>
    <dgm:cxn modelId="{CC2EFBDF-8FB6-47BB-9783-77C04525193A}" type="presOf" srcId="{F70B3B6E-07E3-4D3D-A756-B73EA192007B}" destId="{53EAC8DC-6A3D-4400-A9D7-2D7A9FEE934B}" srcOrd="0" destOrd="0" presId="urn:microsoft.com/office/officeart/2008/layout/VerticalCurvedList"/>
    <dgm:cxn modelId="{83DBCEC2-94AE-4E40-9FDA-3B33EAEFA555}" srcId="{C803714E-00CC-4512-9634-1CDE01D08BF1}" destId="{18A84C13-6281-4127-A2DA-C777631D4DAC}" srcOrd="1" destOrd="0" parTransId="{582A01E6-DCAB-4731-B5A7-2353FF19B808}" sibTransId="{F055FB29-F6A6-413C-BE70-CFF9E092FF03}"/>
    <dgm:cxn modelId="{0C3C4728-5ED9-49BA-9629-7727F97F82E8}" srcId="{C803714E-00CC-4512-9634-1CDE01D08BF1}" destId="{926611ED-6909-4A7E-B1B8-2F505DFB2F37}" srcOrd="0" destOrd="0" parTransId="{108A6E5F-8AE9-4C9F-B832-6D307AB277A3}" sibTransId="{502DE7A4-7FB7-433C-8130-AFD6B982FE68}"/>
    <dgm:cxn modelId="{B5064F21-FDCD-4E04-B532-4144E129B67D}" srcId="{C803714E-00CC-4512-9634-1CDE01D08BF1}" destId="{C5658C7E-92F4-41D7-9311-6AF678059E67}" srcOrd="3" destOrd="0" parTransId="{81038C2D-D57B-4908-A9F9-E0FE8CA951B2}" sibTransId="{B75F34BE-A360-41C1-A8B8-C31D6F2FCC0A}"/>
    <dgm:cxn modelId="{57F2D49F-4C8F-4AC1-9E34-19DBD4837601}" type="presParOf" srcId="{008857CC-C5F9-437A-8BF1-518B6CB22BAD}" destId="{5A6138A0-4CD9-48B0-9AFA-83200ABF65E3}" srcOrd="0" destOrd="0" presId="urn:microsoft.com/office/officeart/2008/layout/VerticalCurvedList"/>
    <dgm:cxn modelId="{2BCA913B-4801-482D-B86B-461FBD67F242}" type="presParOf" srcId="{5A6138A0-4CD9-48B0-9AFA-83200ABF65E3}" destId="{8E22403A-E8A6-4A77-8ADF-062891F4E02C}" srcOrd="0" destOrd="0" presId="urn:microsoft.com/office/officeart/2008/layout/VerticalCurvedList"/>
    <dgm:cxn modelId="{1F250738-57D1-4993-93DB-36BC30D4BCFF}" type="presParOf" srcId="{8E22403A-E8A6-4A77-8ADF-062891F4E02C}" destId="{7719DA3E-E175-4704-86D6-D81A2E38F8EC}" srcOrd="0" destOrd="0" presId="urn:microsoft.com/office/officeart/2008/layout/VerticalCurvedList"/>
    <dgm:cxn modelId="{8318FA6F-04AA-466B-8FFA-D67265B9BF14}" type="presParOf" srcId="{8E22403A-E8A6-4A77-8ADF-062891F4E02C}" destId="{D19F3859-33E6-4878-99BB-9F21FE66CE95}" srcOrd="1" destOrd="0" presId="urn:microsoft.com/office/officeart/2008/layout/VerticalCurvedList"/>
    <dgm:cxn modelId="{E6A95226-AE53-44F6-BDA0-6C9327FF22E0}" type="presParOf" srcId="{8E22403A-E8A6-4A77-8ADF-062891F4E02C}" destId="{C345383E-D9CC-47C2-BAD4-74BED493EF4C}" srcOrd="2" destOrd="0" presId="urn:microsoft.com/office/officeart/2008/layout/VerticalCurvedList"/>
    <dgm:cxn modelId="{3CD4E4C6-3F0F-492A-9E20-D631DE8C8582}" type="presParOf" srcId="{8E22403A-E8A6-4A77-8ADF-062891F4E02C}" destId="{5CB2E3B6-2040-47D5-9585-B11C574E181F}" srcOrd="3" destOrd="0" presId="urn:microsoft.com/office/officeart/2008/layout/VerticalCurvedList"/>
    <dgm:cxn modelId="{26EE05C8-A472-492E-A4FF-3AEBB5BA9403}" type="presParOf" srcId="{5A6138A0-4CD9-48B0-9AFA-83200ABF65E3}" destId="{B5C6D1AB-942E-42ED-8102-9C544AF0E461}" srcOrd="1" destOrd="0" presId="urn:microsoft.com/office/officeart/2008/layout/VerticalCurvedList"/>
    <dgm:cxn modelId="{3649A8EF-D165-4F60-A65C-1C15804C2FC4}" type="presParOf" srcId="{5A6138A0-4CD9-48B0-9AFA-83200ABF65E3}" destId="{F5EBC242-ECD0-491C-A921-18B3A5D5BC11}" srcOrd="2" destOrd="0" presId="urn:microsoft.com/office/officeart/2008/layout/VerticalCurvedList"/>
    <dgm:cxn modelId="{146C92CE-4B16-4C8A-8091-FA5E0A5DA6B6}" type="presParOf" srcId="{F5EBC242-ECD0-491C-A921-18B3A5D5BC11}" destId="{09264F38-F0EE-4425-AFCB-457E8AC16C31}" srcOrd="0" destOrd="0" presId="urn:microsoft.com/office/officeart/2008/layout/VerticalCurvedList"/>
    <dgm:cxn modelId="{CF0E9A6C-16EA-4ED3-A672-569916BBC3FE}" type="presParOf" srcId="{5A6138A0-4CD9-48B0-9AFA-83200ABF65E3}" destId="{69E6BCA5-5807-4804-8CB2-DE58187A10AE}" srcOrd="3" destOrd="0" presId="urn:microsoft.com/office/officeart/2008/layout/VerticalCurvedList"/>
    <dgm:cxn modelId="{6308E32F-C976-4257-8577-8B13E5542D68}" type="presParOf" srcId="{5A6138A0-4CD9-48B0-9AFA-83200ABF65E3}" destId="{773B2101-A779-4C6F-A054-4D61D8197D1D}" srcOrd="4" destOrd="0" presId="urn:microsoft.com/office/officeart/2008/layout/VerticalCurvedList"/>
    <dgm:cxn modelId="{4F1D7195-7971-4200-99CA-518111842D0D}" type="presParOf" srcId="{773B2101-A779-4C6F-A054-4D61D8197D1D}" destId="{2D07BECF-8E7E-41CA-B1A1-B98BCE2903AD}" srcOrd="0" destOrd="0" presId="urn:microsoft.com/office/officeart/2008/layout/VerticalCurvedList"/>
    <dgm:cxn modelId="{9C4BC4C2-CB96-45A3-82F7-6282159174BD}" type="presParOf" srcId="{5A6138A0-4CD9-48B0-9AFA-83200ABF65E3}" destId="{53EAC8DC-6A3D-4400-A9D7-2D7A9FEE934B}" srcOrd="5" destOrd="0" presId="urn:microsoft.com/office/officeart/2008/layout/VerticalCurvedList"/>
    <dgm:cxn modelId="{4C79B6EC-B28A-4B8B-9C27-7730C2C0EECD}" type="presParOf" srcId="{5A6138A0-4CD9-48B0-9AFA-83200ABF65E3}" destId="{EDD4A304-50EF-449A-975D-0163E5756D3D}" srcOrd="6" destOrd="0" presId="urn:microsoft.com/office/officeart/2008/layout/VerticalCurvedList"/>
    <dgm:cxn modelId="{E8202056-7D10-4FE1-9849-F2E147EA876F}" type="presParOf" srcId="{EDD4A304-50EF-449A-975D-0163E5756D3D}" destId="{F4E05780-19D5-4AB3-A4FE-C74E6ADB3168}" srcOrd="0" destOrd="0" presId="urn:microsoft.com/office/officeart/2008/layout/VerticalCurvedList"/>
    <dgm:cxn modelId="{903E1DD3-70F6-48DF-8D3A-E69ACAA6D47E}" type="presParOf" srcId="{5A6138A0-4CD9-48B0-9AFA-83200ABF65E3}" destId="{7E5F0A7F-6161-40C1-A7DD-1FB224B6D1A2}" srcOrd="7" destOrd="0" presId="urn:microsoft.com/office/officeart/2008/layout/VerticalCurvedList"/>
    <dgm:cxn modelId="{A4765146-C440-4FB5-B2DC-4D1C1978D62C}" type="presParOf" srcId="{5A6138A0-4CD9-48B0-9AFA-83200ABF65E3}" destId="{EE0E944B-8F36-43A3-B258-C0CFE3D3F9FF}" srcOrd="8" destOrd="0" presId="urn:microsoft.com/office/officeart/2008/layout/VerticalCurvedList"/>
    <dgm:cxn modelId="{55B760C3-35E4-4343-B9CD-64340D898821}" type="presParOf" srcId="{EE0E944B-8F36-43A3-B258-C0CFE3D3F9FF}" destId="{A376D6E2-95CF-4BA4-BC60-E6DBCECB20AF}" srcOrd="0" destOrd="0" presId="urn:microsoft.com/office/officeart/2008/layout/VerticalCurvedList"/>
    <dgm:cxn modelId="{42E4B435-3D08-4F96-AA92-C39EE1480D93}" type="presParOf" srcId="{5A6138A0-4CD9-48B0-9AFA-83200ABF65E3}" destId="{D2E1CF1B-71E3-4373-8046-9E73444B93CB}" srcOrd="9" destOrd="0" presId="urn:microsoft.com/office/officeart/2008/layout/VerticalCurvedList"/>
    <dgm:cxn modelId="{4C900C0E-F175-4FBB-85A5-E79E3F6CBE8D}" type="presParOf" srcId="{5A6138A0-4CD9-48B0-9AFA-83200ABF65E3}" destId="{1236C167-5C90-4AA8-9693-FB1A68594EA0}" srcOrd="10" destOrd="0" presId="urn:microsoft.com/office/officeart/2008/layout/VerticalCurvedList"/>
    <dgm:cxn modelId="{57F9BD6D-284D-44C4-BE95-DB10FB7E05A2}" type="presParOf" srcId="{1236C167-5C90-4AA8-9693-FB1A68594EA0}" destId="{5D070693-0D7C-4A78-84F1-B0929B490E7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F3859-33E6-4878-99BB-9F21FE66CE95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C6D1AB-942E-42ED-8102-9C544AF0E461}">
      <dsp:nvSpPr>
        <dsp:cNvPr id="0" name=""/>
        <dsp:cNvSpPr/>
      </dsp:nvSpPr>
      <dsp:spPr>
        <a:xfrm>
          <a:off x="509717" y="338558"/>
          <a:ext cx="5237813" cy="6775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Masa </a:t>
          </a:r>
          <a:r>
            <a:rPr lang="en-US" sz="3000" kern="1200" dirty="0" err="1" smtClean="0"/>
            <a:t>Depan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Pendidikan</a:t>
          </a:r>
          <a:endParaRPr lang="en-US" sz="3000" kern="1200" dirty="0"/>
        </a:p>
      </dsp:txBody>
      <dsp:txXfrm>
        <a:off x="509717" y="338558"/>
        <a:ext cx="5237813" cy="677550"/>
      </dsp:txXfrm>
    </dsp:sp>
    <dsp:sp modelId="{09264F38-F0EE-4425-AFCB-457E8AC16C31}">
      <dsp:nvSpPr>
        <dsp:cNvPr id="0" name=""/>
        <dsp:cNvSpPr/>
      </dsp:nvSpPr>
      <dsp:spPr>
        <a:xfrm>
          <a:off x="86248" y="253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6BCA5-5807-4804-8CB2-DE58187A10AE}">
      <dsp:nvSpPr>
        <dsp:cNvPr id="0" name=""/>
        <dsp:cNvSpPr/>
      </dsp:nvSpPr>
      <dsp:spPr>
        <a:xfrm>
          <a:off x="995230" y="1354558"/>
          <a:ext cx="4752300" cy="677550"/>
        </a:xfrm>
        <a:prstGeom prst="rect">
          <a:avLst/>
        </a:prstGeom>
        <a:solidFill>
          <a:schemeClr val="accent5">
            <a:hueOff val="1559309"/>
            <a:satOff val="-1003"/>
            <a:lumOff val="68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Optimisme</a:t>
          </a:r>
          <a:endParaRPr lang="en-US" sz="3000" kern="1200" dirty="0"/>
        </a:p>
      </dsp:txBody>
      <dsp:txXfrm>
        <a:off x="995230" y="1354558"/>
        <a:ext cx="4752300" cy="677550"/>
      </dsp:txXfrm>
    </dsp:sp>
    <dsp:sp modelId="{2D07BECF-8E7E-41CA-B1A1-B98BCE2903AD}">
      <dsp:nvSpPr>
        <dsp:cNvPr id="0" name=""/>
        <dsp:cNvSpPr/>
      </dsp:nvSpPr>
      <dsp:spPr>
        <a:xfrm>
          <a:off x="576334" y="1267569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1559309"/>
              <a:satOff val="-1003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EAC8DC-6A3D-4400-A9D7-2D7A9FEE934B}">
      <dsp:nvSpPr>
        <dsp:cNvPr id="0" name=""/>
        <dsp:cNvSpPr/>
      </dsp:nvSpPr>
      <dsp:spPr>
        <a:xfrm>
          <a:off x="1144243" y="2370558"/>
          <a:ext cx="4603287" cy="677550"/>
        </a:xfrm>
        <a:prstGeom prst="rect">
          <a:avLst/>
        </a:prstGeom>
        <a:solidFill>
          <a:schemeClr val="accent5">
            <a:hueOff val="3118619"/>
            <a:satOff val="-2006"/>
            <a:lumOff val="137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Berpikir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Kritis</a:t>
          </a:r>
          <a:endParaRPr lang="en-US" sz="3000" kern="1200" dirty="0"/>
        </a:p>
      </dsp:txBody>
      <dsp:txXfrm>
        <a:off x="1144243" y="2370558"/>
        <a:ext cx="4603287" cy="677550"/>
      </dsp:txXfrm>
    </dsp:sp>
    <dsp:sp modelId="{F4E05780-19D5-4AB3-A4FE-C74E6ADB3168}">
      <dsp:nvSpPr>
        <dsp:cNvPr id="0" name=""/>
        <dsp:cNvSpPr/>
      </dsp:nvSpPr>
      <dsp:spPr>
        <a:xfrm>
          <a:off x="720774" y="2285864"/>
          <a:ext cx="846937" cy="84693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accent5">
              <a:hueOff val="3118619"/>
              <a:satOff val="-2006"/>
              <a:lumOff val="13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5F0A7F-6161-40C1-A7DD-1FB224B6D1A2}">
      <dsp:nvSpPr>
        <dsp:cNvPr id="0" name=""/>
        <dsp:cNvSpPr/>
      </dsp:nvSpPr>
      <dsp:spPr>
        <a:xfrm>
          <a:off x="995230" y="3386558"/>
          <a:ext cx="4752300" cy="677550"/>
        </a:xfrm>
        <a:prstGeom prst="rect">
          <a:avLst/>
        </a:prstGeom>
        <a:solidFill>
          <a:schemeClr val="accent5">
            <a:hueOff val="4677928"/>
            <a:satOff val="-3010"/>
            <a:lumOff val="205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Berpikir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Kreatif</a:t>
          </a:r>
          <a:endParaRPr lang="en-US" sz="3000" kern="1200" dirty="0"/>
        </a:p>
      </dsp:txBody>
      <dsp:txXfrm>
        <a:off x="995230" y="3386558"/>
        <a:ext cx="4752300" cy="677550"/>
      </dsp:txXfrm>
    </dsp:sp>
    <dsp:sp modelId="{A376D6E2-95CF-4BA4-BC60-E6DBCECB20AF}">
      <dsp:nvSpPr>
        <dsp:cNvPr id="0" name=""/>
        <dsp:cNvSpPr/>
      </dsp:nvSpPr>
      <dsp:spPr>
        <a:xfrm>
          <a:off x="571761" y="3301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4677928"/>
              <a:satOff val="-3010"/>
              <a:lumOff val="20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E1CF1B-71E3-4373-8046-9E73444B93CB}">
      <dsp:nvSpPr>
        <dsp:cNvPr id="0" name=""/>
        <dsp:cNvSpPr/>
      </dsp:nvSpPr>
      <dsp:spPr>
        <a:xfrm>
          <a:off x="509717" y="4402558"/>
          <a:ext cx="5237813" cy="677550"/>
        </a:xfrm>
        <a:prstGeom prst="rec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Panduan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Praktis</a:t>
          </a:r>
          <a:endParaRPr lang="en-US" sz="3000" kern="1200" dirty="0"/>
        </a:p>
      </dsp:txBody>
      <dsp:txXfrm>
        <a:off x="509717" y="4402558"/>
        <a:ext cx="5237813" cy="677550"/>
      </dsp:txXfrm>
    </dsp:sp>
    <dsp:sp modelId="{5D070693-0D7C-4A78-84F1-B0929B490E7E}">
      <dsp:nvSpPr>
        <dsp:cNvPr id="0" name=""/>
        <dsp:cNvSpPr/>
      </dsp:nvSpPr>
      <dsp:spPr>
        <a:xfrm>
          <a:off x="86248" y="4317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6237238"/>
              <a:satOff val="-4013"/>
              <a:lumOff val="27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F3859-33E6-4878-99BB-9F21FE66CE95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C6D1AB-942E-42ED-8102-9C544AF0E461}">
      <dsp:nvSpPr>
        <dsp:cNvPr id="0" name=""/>
        <dsp:cNvSpPr/>
      </dsp:nvSpPr>
      <dsp:spPr>
        <a:xfrm>
          <a:off x="509717" y="338558"/>
          <a:ext cx="5237813" cy="6775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Masa </a:t>
          </a:r>
          <a:r>
            <a:rPr lang="en-US" sz="3000" kern="1200" dirty="0" err="1" smtClean="0"/>
            <a:t>Depan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Pendidikan</a:t>
          </a:r>
          <a:endParaRPr lang="en-US" sz="3000" kern="1200" dirty="0"/>
        </a:p>
      </dsp:txBody>
      <dsp:txXfrm>
        <a:off x="509717" y="338558"/>
        <a:ext cx="5237813" cy="677550"/>
      </dsp:txXfrm>
    </dsp:sp>
    <dsp:sp modelId="{09264F38-F0EE-4425-AFCB-457E8AC16C31}">
      <dsp:nvSpPr>
        <dsp:cNvPr id="0" name=""/>
        <dsp:cNvSpPr/>
      </dsp:nvSpPr>
      <dsp:spPr>
        <a:xfrm>
          <a:off x="86248" y="253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6BCA5-5807-4804-8CB2-DE58187A10AE}">
      <dsp:nvSpPr>
        <dsp:cNvPr id="0" name=""/>
        <dsp:cNvSpPr/>
      </dsp:nvSpPr>
      <dsp:spPr>
        <a:xfrm>
          <a:off x="995230" y="1354558"/>
          <a:ext cx="4752300" cy="677550"/>
        </a:xfrm>
        <a:prstGeom prst="rect">
          <a:avLst/>
        </a:prstGeom>
        <a:solidFill>
          <a:schemeClr val="accent5">
            <a:hueOff val="1559309"/>
            <a:satOff val="-1003"/>
            <a:lumOff val="68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Optimisme</a:t>
          </a:r>
          <a:endParaRPr lang="en-US" sz="3000" kern="1200" dirty="0"/>
        </a:p>
      </dsp:txBody>
      <dsp:txXfrm>
        <a:off x="995230" y="1354558"/>
        <a:ext cx="4752300" cy="677550"/>
      </dsp:txXfrm>
    </dsp:sp>
    <dsp:sp modelId="{2D07BECF-8E7E-41CA-B1A1-B98BCE2903AD}">
      <dsp:nvSpPr>
        <dsp:cNvPr id="0" name=""/>
        <dsp:cNvSpPr/>
      </dsp:nvSpPr>
      <dsp:spPr>
        <a:xfrm>
          <a:off x="576334" y="1267569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1559309"/>
              <a:satOff val="-1003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EAC8DC-6A3D-4400-A9D7-2D7A9FEE934B}">
      <dsp:nvSpPr>
        <dsp:cNvPr id="0" name=""/>
        <dsp:cNvSpPr/>
      </dsp:nvSpPr>
      <dsp:spPr>
        <a:xfrm>
          <a:off x="1144243" y="2370558"/>
          <a:ext cx="4603287" cy="677550"/>
        </a:xfrm>
        <a:prstGeom prst="rect">
          <a:avLst/>
        </a:prstGeom>
        <a:solidFill>
          <a:schemeClr val="accent5">
            <a:hueOff val="3118619"/>
            <a:satOff val="-2006"/>
            <a:lumOff val="137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Berpikir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Kritis</a:t>
          </a:r>
          <a:endParaRPr lang="en-US" sz="3000" kern="1200" dirty="0"/>
        </a:p>
      </dsp:txBody>
      <dsp:txXfrm>
        <a:off x="1144243" y="2370558"/>
        <a:ext cx="4603287" cy="677550"/>
      </dsp:txXfrm>
    </dsp:sp>
    <dsp:sp modelId="{F4E05780-19D5-4AB3-A4FE-C74E6ADB3168}">
      <dsp:nvSpPr>
        <dsp:cNvPr id="0" name=""/>
        <dsp:cNvSpPr/>
      </dsp:nvSpPr>
      <dsp:spPr>
        <a:xfrm>
          <a:off x="720774" y="2285864"/>
          <a:ext cx="846937" cy="84693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accent5">
              <a:hueOff val="3118619"/>
              <a:satOff val="-2006"/>
              <a:lumOff val="13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5F0A7F-6161-40C1-A7DD-1FB224B6D1A2}">
      <dsp:nvSpPr>
        <dsp:cNvPr id="0" name=""/>
        <dsp:cNvSpPr/>
      </dsp:nvSpPr>
      <dsp:spPr>
        <a:xfrm>
          <a:off x="995230" y="3386558"/>
          <a:ext cx="4752300" cy="677550"/>
        </a:xfrm>
        <a:prstGeom prst="rect">
          <a:avLst/>
        </a:prstGeom>
        <a:solidFill>
          <a:schemeClr val="accent5">
            <a:hueOff val="4677928"/>
            <a:satOff val="-3010"/>
            <a:lumOff val="205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Berpikir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Kreatif</a:t>
          </a:r>
          <a:endParaRPr lang="en-US" sz="3000" kern="1200" dirty="0"/>
        </a:p>
      </dsp:txBody>
      <dsp:txXfrm>
        <a:off x="995230" y="3386558"/>
        <a:ext cx="4752300" cy="677550"/>
      </dsp:txXfrm>
    </dsp:sp>
    <dsp:sp modelId="{A376D6E2-95CF-4BA4-BC60-E6DBCECB20AF}">
      <dsp:nvSpPr>
        <dsp:cNvPr id="0" name=""/>
        <dsp:cNvSpPr/>
      </dsp:nvSpPr>
      <dsp:spPr>
        <a:xfrm>
          <a:off x="571761" y="3301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4677928"/>
              <a:satOff val="-3010"/>
              <a:lumOff val="20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E1CF1B-71E3-4373-8046-9E73444B93CB}">
      <dsp:nvSpPr>
        <dsp:cNvPr id="0" name=""/>
        <dsp:cNvSpPr/>
      </dsp:nvSpPr>
      <dsp:spPr>
        <a:xfrm>
          <a:off x="509717" y="4402558"/>
          <a:ext cx="5237813" cy="677550"/>
        </a:xfrm>
        <a:prstGeom prst="rec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Panduan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Praktis</a:t>
          </a:r>
          <a:endParaRPr lang="en-US" sz="3000" kern="1200" dirty="0"/>
        </a:p>
      </dsp:txBody>
      <dsp:txXfrm>
        <a:off x="509717" y="4402558"/>
        <a:ext cx="5237813" cy="677550"/>
      </dsp:txXfrm>
    </dsp:sp>
    <dsp:sp modelId="{5D070693-0D7C-4A78-84F1-B0929B490E7E}">
      <dsp:nvSpPr>
        <dsp:cNvPr id="0" name=""/>
        <dsp:cNvSpPr/>
      </dsp:nvSpPr>
      <dsp:spPr>
        <a:xfrm>
          <a:off x="86248" y="4317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6237238"/>
              <a:satOff val="-4013"/>
              <a:lumOff val="27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6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80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2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37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1/31/2025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42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1/31/2025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35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1/31/2025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4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1/31/2025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7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70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19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37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01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87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1/31/2025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74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1/31/2025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6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3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0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8557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AI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Akal </a:t>
            </a:r>
            <a:r>
              <a:rPr lang="en-US" dirty="0" err="1" smtClean="0"/>
              <a:t>Imitasi</a:t>
            </a:r>
            <a:r>
              <a:rPr lang="en-US" dirty="0" smtClean="0"/>
              <a:t> </a:t>
            </a:r>
            <a:r>
              <a:rPr lang="en-US" dirty="0" err="1" smtClean="0"/>
              <a:t>Memajukan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/>
              <a:t>: </a:t>
            </a:r>
            <a:endParaRPr lang="en-US" dirty="0" smtClean="0"/>
          </a:p>
          <a:p>
            <a:r>
              <a:rPr lang="en-US" dirty="0" err="1" smtClean="0"/>
              <a:t>Mitos</a:t>
            </a:r>
            <a:r>
              <a:rPr lang="en-US" dirty="0" smtClean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?</a:t>
            </a:r>
          </a:p>
        </p:txBody>
      </p:sp>
      <p:pic>
        <p:nvPicPr>
          <p:cNvPr id="1026" name="Picture 2" descr="AI in teaching and learning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019" y="2255413"/>
            <a:ext cx="3887809" cy="388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51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1) Masa </a:t>
            </a:r>
            <a:r>
              <a:rPr lang="en-US" dirty="0" err="1" smtClean="0"/>
              <a:t>Depan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bersama</a:t>
            </a:r>
            <a:r>
              <a:rPr lang="en-US" dirty="0" smtClean="0"/>
              <a:t> 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805094" cy="41954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AI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paling </a:t>
            </a:r>
            <a:r>
              <a:rPr lang="en-US" dirty="0" err="1" smtClean="0"/>
              <a:t>canggih</a:t>
            </a:r>
            <a:r>
              <a:rPr lang="en-US" dirty="0" smtClean="0"/>
              <a:t> di </a:t>
            </a:r>
            <a:r>
              <a:rPr lang="en-US" dirty="0" err="1" smtClean="0"/>
              <a:t>awal</a:t>
            </a:r>
            <a:r>
              <a:rPr lang="en-US" dirty="0" smtClean="0"/>
              <a:t> </a:t>
            </a:r>
            <a:r>
              <a:rPr lang="en-US" dirty="0" err="1" smtClean="0"/>
              <a:t>abad</a:t>
            </a:r>
            <a:r>
              <a:rPr lang="en-US" dirty="0" smtClean="0"/>
              <a:t> 21 </a:t>
            </a:r>
            <a:r>
              <a:rPr lang="en-US" dirty="0" err="1" smtClean="0"/>
              <a:t>ini</a:t>
            </a:r>
            <a:r>
              <a:rPr lang="en-US" dirty="0" smtClean="0"/>
              <a:t>. </a:t>
            </a:r>
            <a:r>
              <a:rPr lang="en-US" dirty="0" err="1" smtClean="0"/>
              <a:t>Apakah</a:t>
            </a:r>
            <a:r>
              <a:rPr lang="en-US" dirty="0" smtClean="0"/>
              <a:t> AI (artificial intelligence / </a:t>
            </a:r>
            <a:r>
              <a:rPr lang="en-US" dirty="0" err="1" smtClean="0"/>
              <a:t>akal</a:t>
            </a:r>
            <a:r>
              <a:rPr lang="en-US" dirty="0" smtClean="0"/>
              <a:t> </a:t>
            </a:r>
            <a:r>
              <a:rPr lang="en-US" dirty="0" err="1" smtClean="0"/>
              <a:t>imitasi</a:t>
            </a:r>
            <a:r>
              <a:rPr lang="en-US" dirty="0" smtClean="0"/>
              <a:t> / </a:t>
            </a:r>
            <a:r>
              <a:rPr lang="en-US" dirty="0" err="1" smtClean="0"/>
              <a:t>kecerdasan</a:t>
            </a:r>
            <a:r>
              <a:rPr lang="en-US" dirty="0" smtClean="0"/>
              <a:t> </a:t>
            </a:r>
            <a:r>
              <a:rPr lang="en-US" dirty="0" err="1" smtClean="0"/>
              <a:t>buatan</a:t>
            </a:r>
            <a:r>
              <a:rPr lang="en-US" dirty="0" smtClean="0"/>
              <a:t>)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kontribusi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kemajuan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umat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,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local?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tokoh</a:t>
            </a:r>
            <a:r>
              <a:rPr lang="en-US" dirty="0" smtClean="0"/>
              <a:t> </a:t>
            </a:r>
            <a:r>
              <a:rPr lang="en-US" dirty="0" err="1" smtClean="0"/>
              <a:t>yakin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AI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berdampak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; </a:t>
            </a:r>
            <a:r>
              <a:rPr lang="en-US" dirty="0" err="1" smtClean="0"/>
              <a:t>mempercepat</a:t>
            </a:r>
            <a:r>
              <a:rPr lang="en-US" dirty="0" smtClean="0"/>
              <a:t> </a:t>
            </a:r>
            <a:r>
              <a:rPr lang="en-US" dirty="0" err="1" smtClean="0"/>
              <a:t>penyebaran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;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memperluas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</a:t>
            </a:r>
            <a:r>
              <a:rPr lang="en-US" dirty="0" err="1" smtClean="0"/>
              <a:t>umat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tokoh</a:t>
            </a:r>
            <a:r>
              <a:rPr lang="en-US" dirty="0" smtClean="0"/>
              <a:t> yang lain </a:t>
            </a:r>
            <a:r>
              <a:rPr lang="en-US" dirty="0" err="1" smtClean="0"/>
              <a:t>justru</a:t>
            </a:r>
            <a:r>
              <a:rPr lang="en-US" dirty="0" smtClean="0"/>
              <a:t> </a:t>
            </a:r>
            <a:r>
              <a:rPr lang="en-US" dirty="0" err="1" smtClean="0"/>
              <a:t>khawatir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AI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memperburuk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/>
              <a:t>;</a:t>
            </a:r>
            <a:r>
              <a:rPr lang="en-US" dirty="0" smtClean="0"/>
              <a:t> </a:t>
            </a:r>
            <a:r>
              <a:rPr lang="en-US" dirty="0" err="1" smtClean="0"/>
              <a:t>menjadikan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lemah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;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memaknai</a:t>
            </a:r>
            <a:r>
              <a:rPr lang="en-US" dirty="0" smtClean="0"/>
              <a:t> </a:t>
            </a:r>
            <a:r>
              <a:rPr lang="en-US" dirty="0" err="1" smtClean="0"/>
              <a:t>fenomena</a:t>
            </a:r>
            <a:r>
              <a:rPr lang="en-US" dirty="0" smtClean="0"/>
              <a:t>;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siap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bersikap</a:t>
            </a:r>
            <a:r>
              <a:rPr lang="en-US" dirty="0" smtClean="0"/>
              <a:t> </a:t>
            </a:r>
            <a:r>
              <a:rPr lang="en-US" dirty="0" err="1" smtClean="0"/>
              <a:t>bijak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Tulisan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membahas</a:t>
            </a:r>
            <a:r>
              <a:rPr lang="en-US" dirty="0" smtClean="0"/>
              <a:t> </a:t>
            </a:r>
            <a:r>
              <a:rPr lang="en-US" dirty="0" err="1" smtClean="0"/>
              <a:t>beragam</a:t>
            </a:r>
            <a:r>
              <a:rPr lang="en-US" dirty="0" smtClean="0"/>
              <a:t> </a:t>
            </a:r>
            <a:r>
              <a:rPr lang="en-US" dirty="0" err="1" smtClean="0"/>
              <a:t>mitos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AI di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2050" name="Picture 2" descr="Future of AI Education in the Worl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180" y="384542"/>
            <a:ext cx="3403672" cy="170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1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92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1) Masa </a:t>
            </a:r>
            <a:r>
              <a:rPr lang="en-US" dirty="0" err="1" smtClean="0"/>
              <a:t>Depan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bersama</a:t>
            </a:r>
            <a:r>
              <a:rPr lang="en-US" dirty="0" smtClean="0"/>
              <a:t> 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805094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Di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,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berkenalan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pengertian</a:t>
            </a:r>
            <a:r>
              <a:rPr lang="en-US" dirty="0" smtClean="0"/>
              <a:t> AI, </a:t>
            </a:r>
            <a:r>
              <a:rPr lang="en-US" dirty="0" err="1" smtClean="0"/>
              <a:t>contoh-contoh</a:t>
            </a:r>
            <a:r>
              <a:rPr lang="en-US" dirty="0" smtClean="0"/>
              <a:t> AI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sehari-hari</a:t>
            </a:r>
            <a:r>
              <a:rPr lang="en-US" dirty="0" smtClean="0"/>
              <a:t>,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etika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AI,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prospek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resiko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 AI.</a:t>
            </a:r>
          </a:p>
          <a:p>
            <a:pPr marL="0" indent="0">
              <a:buNone/>
            </a:pPr>
            <a:r>
              <a:rPr lang="en-US" dirty="0" smtClean="0"/>
              <a:t>Di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tengah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membahas</a:t>
            </a:r>
            <a:r>
              <a:rPr lang="en-US" dirty="0" smtClean="0"/>
              <a:t>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praktis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 AI. Kita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mengungkap</a:t>
            </a:r>
            <a:r>
              <a:rPr lang="en-US" dirty="0" smtClean="0"/>
              <a:t> </a:t>
            </a:r>
            <a:r>
              <a:rPr lang="en-US" dirty="0" err="1" smtClean="0"/>
              <a:t>beragam</a:t>
            </a:r>
            <a:r>
              <a:rPr lang="en-US" dirty="0" smtClean="0"/>
              <a:t> </a:t>
            </a:r>
            <a:r>
              <a:rPr lang="en-US" dirty="0" err="1" smtClean="0"/>
              <a:t>mitos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r>
              <a:rPr lang="en-US" dirty="0" smtClean="0"/>
              <a:t> AI. Kita </a:t>
            </a:r>
            <a:r>
              <a:rPr lang="en-US" dirty="0" err="1" smtClean="0"/>
              <a:t>memperdalam</a:t>
            </a:r>
            <a:r>
              <a:rPr lang="en-US" dirty="0" smtClean="0"/>
              <a:t>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praktis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 AI: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optimis</a:t>
            </a:r>
            <a:r>
              <a:rPr lang="en-US" dirty="0" smtClean="0"/>
              <a:t>;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;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Di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,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meringkas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menegaskan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 </a:t>
            </a:r>
            <a:r>
              <a:rPr lang="en-US" dirty="0" err="1" smtClean="0"/>
              <a:t>beragam</a:t>
            </a:r>
            <a:r>
              <a:rPr lang="en-US" dirty="0" smtClean="0"/>
              <a:t>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praktis</a:t>
            </a:r>
            <a:r>
              <a:rPr lang="en-US" dirty="0" smtClean="0"/>
              <a:t> </a:t>
            </a:r>
            <a:r>
              <a:rPr lang="en-US" dirty="0" err="1" smtClean="0"/>
              <a:t>terpenting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 AI.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Future of AI Education in the Worl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180" y="384542"/>
            <a:ext cx="3403672" cy="170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1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5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092663932"/>
              </p:ext>
            </p:extLst>
          </p:nvPr>
        </p:nvGraphicFramePr>
        <p:xfrm>
          <a:off x="1375177" y="724637"/>
          <a:ext cx="582411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92087" y="2723855"/>
            <a:ext cx="1950301" cy="1535521"/>
            <a:chOff x="2459427" y="-1005280"/>
            <a:chExt cx="1950301" cy="1535521"/>
          </a:xfrm>
        </p:grpSpPr>
        <p:sp>
          <p:nvSpPr>
            <p:cNvPr id="10" name="Rounded Rectangle 9"/>
            <p:cNvSpPr/>
            <p:nvPr/>
          </p:nvSpPr>
          <p:spPr>
            <a:xfrm>
              <a:off x="2490327" y="-1005280"/>
              <a:ext cx="1919401" cy="153552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217207"/>
                <a:satOff val="3044"/>
                <a:lumOff val="-3529"/>
                <a:alphaOff val="0"/>
              </a:schemeClr>
            </a:fillRef>
            <a:effectRef idx="0">
              <a:schemeClr val="accent4">
                <a:hueOff val="-217207"/>
                <a:satOff val="3044"/>
                <a:lumOff val="-352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2459427" y="-915332"/>
              <a:ext cx="1829453" cy="14455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7625" tIns="47625" rIns="47625" bIns="47625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500" kern="1200" dirty="0" err="1" smtClean="0"/>
                <a:t>Edukasi</a:t>
              </a:r>
              <a:endParaRPr lang="en-US" sz="2500" kern="1200" dirty="0"/>
            </a:p>
          </p:txBody>
        </p:sp>
      </p:grpSp>
      <p:sp>
        <p:nvSpPr>
          <p:cNvPr id="20" name="Title 1"/>
          <p:cNvSpPr txBox="1">
            <a:spLocks/>
          </p:cNvSpPr>
          <p:nvPr/>
        </p:nvSpPr>
        <p:spPr>
          <a:xfrm>
            <a:off x="1132907" y="890041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1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636705" y="1913928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2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768374" y="2907331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3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623826" y="3943539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4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106520" y="4958823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5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13" name="Picture 2" descr="AI in teaching and learning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535" y="1568497"/>
            <a:ext cx="3887809" cy="388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61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2)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Praktis</a:t>
            </a:r>
            <a:r>
              <a:rPr lang="en-US" dirty="0" smtClean="0"/>
              <a:t> </a:t>
            </a:r>
            <a:r>
              <a:rPr lang="en-US" dirty="0" err="1" smtClean="0"/>
              <a:t>Optimis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err="1" smtClean="0"/>
              <a:t>Mitos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cerdas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Einstein?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memudahkan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memudahkan</a:t>
            </a:r>
            <a:r>
              <a:rPr lang="en-US" dirty="0" smtClean="0"/>
              <a:t> guru </a:t>
            </a:r>
            <a:r>
              <a:rPr lang="en-US" dirty="0" err="1" smtClean="0"/>
              <a:t>mengajar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menjadikan</a:t>
            </a:r>
            <a:r>
              <a:rPr lang="en-US" dirty="0" smtClean="0"/>
              <a:t> </a:t>
            </a:r>
            <a:r>
              <a:rPr lang="en-US" dirty="0" err="1" smtClean="0"/>
              <a:t>administrasi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rapi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menguatkan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menguatkan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menulis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guru?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anggota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menangis</a:t>
            </a:r>
            <a:r>
              <a:rPr lang="en-US" dirty="0" smtClean="0"/>
              <a:t>?</a:t>
            </a:r>
          </a:p>
          <a:p>
            <a:endParaRPr lang="en-US" dirty="0"/>
          </a:p>
        </p:txBody>
      </p:sp>
      <p:pic>
        <p:nvPicPr>
          <p:cNvPr id="2050" name="Picture 2" descr="Future of AI Education in the Worl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384" y="2072191"/>
            <a:ext cx="4484468" cy="224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2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20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0290" y="2281655"/>
            <a:ext cx="2440397" cy="30474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cerdas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Einstein?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Mitos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AI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cerdas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Einstein </a:t>
            </a:r>
            <a:r>
              <a:rPr lang="en-US" dirty="0" err="1" smtClean="0"/>
              <a:t>karena</a:t>
            </a:r>
            <a:r>
              <a:rPr lang="en-US" dirty="0" smtClean="0"/>
              <a:t> AI </a:t>
            </a:r>
            <a:r>
              <a:rPr lang="en-US" dirty="0" err="1" smtClean="0"/>
              <a:t>menampung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yang </a:t>
            </a:r>
            <a:r>
              <a:rPr lang="en-US" dirty="0" err="1" smtClean="0"/>
              <a:t>dimiliki</a:t>
            </a:r>
            <a:r>
              <a:rPr lang="en-US" dirty="0" smtClean="0"/>
              <a:t> Einstein. </a:t>
            </a:r>
            <a:r>
              <a:rPr lang="en-US" dirty="0" err="1" smtClean="0"/>
              <a:t>Kemudian</a:t>
            </a:r>
            <a:r>
              <a:rPr lang="en-US" dirty="0" smtClean="0"/>
              <a:t>, AI </a:t>
            </a:r>
            <a:r>
              <a:rPr lang="en-US" dirty="0" err="1" smtClean="0"/>
              <a:t>menambah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ilmu-ilmu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beragam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yang </a:t>
            </a:r>
            <a:r>
              <a:rPr lang="en-US" dirty="0" err="1" smtClean="0"/>
              <a:t>ada</a:t>
            </a:r>
            <a:r>
              <a:rPr lang="en-US" dirty="0" smtClean="0"/>
              <a:t> di </a:t>
            </a:r>
            <a:r>
              <a:rPr lang="en-US" dirty="0" err="1" smtClean="0"/>
              <a:t>dunia</a:t>
            </a:r>
            <a:r>
              <a:rPr lang="en-US" dirty="0" smtClean="0"/>
              <a:t>. AI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pernah</a:t>
            </a:r>
            <a:r>
              <a:rPr lang="en-US" dirty="0" smtClean="0"/>
              <a:t> </a:t>
            </a:r>
            <a:r>
              <a:rPr lang="en-US" dirty="0" err="1" smtClean="0"/>
              <a:t>lupa</a:t>
            </a:r>
            <a:r>
              <a:rPr lang="en-US" dirty="0" smtClean="0"/>
              <a:t>; Einstein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lupa</a:t>
            </a:r>
            <a:r>
              <a:rPr lang="en-US" dirty="0" smtClean="0"/>
              <a:t>. AI </a:t>
            </a:r>
            <a:r>
              <a:rPr lang="en-US" dirty="0" err="1" smtClean="0"/>
              <a:t>makin</a:t>
            </a:r>
            <a:r>
              <a:rPr lang="en-US" dirty="0" smtClean="0"/>
              <a:t> </a:t>
            </a:r>
            <a:r>
              <a:rPr lang="en-US" dirty="0" err="1" smtClean="0"/>
              <a:t>kuat</a:t>
            </a:r>
            <a:r>
              <a:rPr lang="en-US" dirty="0" smtClean="0"/>
              <a:t> </a:t>
            </a:r>
            <a:r>
              <a:rPr lang="en-US" dirty="0" err="1" smtClean="0"/>
              <a:t>sempurna</a:t>
            </a:r>
            <a:r>
              <a:rPr lang="en-US" dirty="0" smtClean="0"/>
              <a:t>; Einstein </a:t>
            </a:r>
            <a:r>
              <a:rPr lang="en-US" dirty="0" err="1" smtClean="0"/>
              <a:t>makin</a:t>
            </a:r>
            <a:r>
              <a:rPr lang="en-US" dirty="0" smtClean="0"/>
              <a:t> </a:t>
            </a:r>
            <a:r>
              <a:rPr lang="en-US" dirty="0" err="1" smtClean="0"/>
              <a:t>tua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Fakta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AI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cerdas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Einstein </a:t>
            </a:r>
            <a:r>
              <a:rPr lang="en-US" dirty="0" err="1" smtClean="0"/>
              <a:t>karena</a:t>
            </a:r>
            <a:r>
              <a:rPr lang="en-US" dirty="0" smtClean="0"/>
              <a:t> AI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; AI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seolah-olah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. Einstein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cerdas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menemukan</a:t>
            </a:r>
            <a:r>
              <a:rPr lang="en-US" dirty="0" smtClean="0"/>
              <a:t> </a:t>
            </a:r>
            <a:r>
              <a:rPr lang="en-US" dirty="0" err="1" smtClean="0"/>
              <a:t>rumus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; AI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menemukan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Saran: </a:t>
            </a:r>
            <a:r>
              <a:rPr lang="en-US" dirty="0" err="1" smtClean="0"/>
              <a:t>Gunakan</a:t>
            </a:r>
            <a:r>
              <a:rPr lang="en-US" dirty="0" smtClean="0"/>
              <a:t> AI </a:t>
            </a:r>
            <a:r>
              <a:rPr lang="en-US" dirty="0" err="1" smtClean="0"/>
              <a:t>sebatas</a:t>
            </a:r>
            <a:r>
              <a:rPr lang="en-US" dirty="0" smtClean="0"/>
              <a:t> </a:t>
            </a:r>
            <a:r>
              <a:rPr lang="en-US" dirty="0" err="1" smtClean="0"/>
              <a:t>menambah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diuji</a:t>
            </a:r>
            <a:r>
              <a:rPr lang="en-US" dirty="0" smtClean="0"/>
              <a:t> </a:t>
            </a:r>
            <a:r>
              <a:rPr lang="en-US" dirty="0" err="1" smtClean="0"/>
              <a:t>validitasnya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 rot="19523069">
            <a:off x="9787963" y="5069840"/>
            <a:ext cx="3052273" cy="8373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FFFF00"/>
                </a:solidFill>
              </a:rPr>
              <a:t>CONTOH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2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99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0216" y="2307532"/>
            <a:ext cx="2683501" cy="33078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memudahkan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Mitos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AI </a:t>
            </a:r>
            <a:r>
              <a:rPr lang="en-US" dirty="0" err="1" smtClean="0"/>
              <a:t>memudahkan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menjawab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. AI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yang </a:t>
            </a:r>
            <a:r>
              <a:rPr lang="en-US" dirty="0" err="1" smtClean="0"/>
              <a:t>dibutuhkan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cepat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meyakinkan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Fakta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AI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memudahkan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AI </a:t>
            </a:r>
            <a:r>
              <a:rPr lang="en-US" dirty="0" err="1" smtClean="0"/>
              <a:t>menjadikan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malas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, </a:t>
            </a:r>
            <a:r>
              <a:rPr lang="en-US" dirty="0" err="1" smtClean="0"/>
              <a:t>malas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malas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. </a:t>
            </a:r>
            <a:r>
              <a:rPr lang="en-US" dirty="0" err="1" smtClean="0"/>
              <a:t>Jawaban</a:t>
            </a:r>
            <a:r>
              <a:rPr lang="en-US" dirty="0" smtClean="0"/>
              <a:t> AI </a:t>
            </a:r>
            <a:r>
              <a:rPr lang="en-US" dirty="0" err="1" smtClean="0"/>
              <a:t>sering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dipertanggung-jawabkan</a:t>
            </a:r>
            <a:r>
              <a:rPr lang="en-US" dirty="0" smtClean="0"/>
              <a:t>.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butuh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yang </a:t>
            </a:r>
            <a:r>
              <a:rPr lang="en-US" dirty="0" err="1" smtClean="0"/>
              <a:t>nyata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Saran: </a:t>
            </a:r>
            <a:r>
              <a:rPr lang="en-US" dirty="0" err="1" smtClean="0"/>
              <a:t>Gunakan</a:t>
            </a:r>
            <a:r>
              <a:rPr lang="en-US" dirty="0" smtClean="0"/>
              <a:t> AI </a:t>
            </a:r>
            <a:r>
              <a:rPr lang="en-US" dirty="0" err="1" smtClean="0"/>
              <a:t>sebatas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memicu</a:t>
            </a:r>
            <a:r>
              <a:rPr lang="en-US" dirty="0" smtClean="0"/>
              <a:t> </a:t>
            </a:r>
            <a:r>
              <a:rPr lang="en-US" dirty="0" err="1" smtClean="0"/>
              <a:t>semangat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. </a:t>
            </a:r>
            <a:r>
              <a:rPr lang="en-US" dirty="0" err="1" smtClean="0"/>
              <a:t>Lakukan</a:t>
            </a:r>
            <a:r>
              <a:rPr lang="en-US" dirty="0" smtClean="0"/>
              <a:t> </a:t>
            </a:r>
            <a:r>
              <a:rPr lang="en-US" dirty="0" err="1" smtClean="0"/>
              <a:t>pengujian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verifikasi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jawaban</a:t>
            </a:r>
            <a:r>
              <a:rPr lang="en-US" dirty="0" smtClean="0"/>
              <a:t> yang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AI.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 rot="19523069">
            <a:off x="9787963" y="5069840"/>
            <a:ext cx="3052273" cy="8373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FFFF00"/>
                </a:solidFill>
              </a:rPr>
              <a:t>CONTOH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2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33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)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err="1" smtClean="0"/>
              <a:t>Mitos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membantu</a:t>
            </a:r>
            <a:r>
              <a:rPr lang="en-US" dirty="0" smtClean="0"/>
              <a:t> guru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berdampak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berdampak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dampak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AI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kemanusiaan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dampak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AI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emosi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situasi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 descr="Lesson Plan: Teaching and Learning in the Era of ChatGPT - The New York  Ti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909" y="1254427"/>
            <a:ext cx="3064143" cy="306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3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97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3)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err="1" smtClean="0"/>
              <a:t>Mitos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r>
              <a:rPr lang="en-US" dirty="0" smtClean="0"/>
              <a:t>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teman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teman</a:t>
            </a:r>
            <a:r>
              <a:rPr lang="en-US" dirty="0" smtClean="0"/>
              <a:t> </a:t>
            </a:r>
            <a:r>
              <a:rPr lang="en-US" dirty="0" err="1" smtClean="0"/>
              <a:t>menjalani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rekanan</a:t>
            </a:r>
            <a:r>
              <a:rPr lang="en-US" dirty="0" smtClean="0"/>
              <a:t> </a:t>
            </a:r>
            <a:r>
              <a:rPr lang="en-US" dirty="0" err="1" smtClean="0"/>
              <a:t>meniti</a:t>
            </a:r>
            <a:r>
              <a:rPr lang="en-US" dirty="0" smtClean="0"/>
              <a:t> </a:t>
            </a:r>
            <a:r>
              <a:rPr lang="en-US" dirty="0" err="1" smtClean="0"/>
              <a:t>karir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menumbuhkan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/</a:t>
            </a:r>
            <a:r>
              <a:rPr lang="en-US" dirty="0" err="1" smtClean="0"/>
              <a:t>kampus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melumpuhkan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/</a:t>
            </a:r>
            <a:r>
              <a:rPr lang="en-US" dirty="0" err="1" smtClean="0"/>
              <a:t>kampus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menumbuhkan</a:t>
            </a:r>
            <a:r>
              <a:rPr lang="en-US" dirty="0" smtClean="0"/>
              <a:t> idealism </a:t>
            </a:r>
            <a:r>
              <a:rPr lang="en-US" dirty="0" err="1" smtClean="0"/>
              <a:t>pendidikan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menyuburkan</a:t>
            </a:r>
            <a:r>
              <a:rPr lang="en-US" dirty="0" smtClean="0"/>
              <a:t> pragmatism </a:t>
            </a:r>
            <a:r>
              <a:rPr lang="en-US" dirty="0" err="1" smtClean="0"/>
              <a:t>pendidikan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berdampak</a:t>
            </a:r>
            <a:r>
              <a:rPr lang="en-US" dirty="0" smtClean="0"/>
              <a:t> </a:t>
            </a:r>
            <a:r>
              <a:rPr lang="en-US" dirty="0" err="1" smtClean="0"/>
              <a:t>komersialisasi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Picture 2" descr="Lesson Plan: Teaching and Learning in the Era of ChatGPT - The New York  Ti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909" y="1254427"/>
            <a:ext cx="3064143" cy="306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3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0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3)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err="1" smtClean="0"/>
              <a:t>Mitos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r>
              <a:rPr lang="en-US" dirty="0" smtClean="0"/>
              <a:t>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dipercaya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peduli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sering</a:t>
            </a:r>
            <a:r>
              <a:rPr lang="en-US" dirty="0" smtClean="0"/>
              <a:t> </a:t>
            </a:r>
            <a:r>
              <a:rPr lang="en-US" dirty="0" err="1" smtClean="0"/>
              <a:t>halusinasi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menumbuhkan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di </a:t>
            </a:r>
            <a:r>
              <a:rPr lang="en-US" dirty="0" err="1" smtClean="0"/>
              <a:t>sekolah</a:t>
            </a:r>
            <a:r>
              <a:rPr lang="en-US" dirty="0" smtClean="0"/>
              <a:t>/</a:t>
            </a:r>
            <a:r>
              <a:rPr lang="en-US" dirty="0" err="1" smtClean="0"/>
              <a:t>kampus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menumbuhkan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/</a:t>
            </a:r>
            <a:r>
              <a:rPr lang="en-US" dirty="0" err="1" smtClean="0"/>
              <a:t>kampus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memicu</a:t>
            </a:r>
            <a:r>
              <a:rPr lang="en-US" dirty="0" smtClean="0"/>
              <a:t> </a:t>
            </a:r>
            <a:r>
              <a:rPr lang="en-US" dirty="0" err="1" smtClean="0"/>
              <a:t>kesenjangan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memicu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paham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merespon</a:t>
            </a:r>
            <a:r>
              <a:rPr lang="en-US" dirty="0" smtClean="0"/>
              <a:t> </a:t>
            </a:r>
            <a:r>
              <a:rPr lang="en-US" dirty="0" err="1" smtClean="0"/>
              <a:t>situasi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manipulasi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Picture 2" descr="Lesson Plan: Teaching and Learning in the Era of ChatGPT - The New York  Ti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909" y="1254427"/>
            <a:ext cx="3064143" cy="306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3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36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8542964" cy="4195481"/>
          </a:xfrm>
        </p:spPr>
        <p:txBody>
          <a:bodyPr/>
          <a:lstStyle/>
          <a:p>
            <a:r>
              <a:rPr lang="en-US" dirty="0" err="1" smtClean="0"/>
              <a:t>Mitos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. </a:t>
            </a:r>
            <a:r>
              <a:rPr lang="en-US" dirty="0" err="1" smtClean="0"/>
              <a:t>Berikan</a:t>
            </a:r>
            <a:r>
              <a:rPr lang="en-US" dirty="0" smtClean="0"/>
              <a:t> </a:t>
            </a:r>
            <a:r>
              <a:rPr lang="en-US" dirty="0" err="1" smtClean="0"/>
              <a:t>arahan</a:t>
            </a:r>
            <a:r>
              <a:rPr lang="en-US" dirty="0" smtClean="0"/>
              <a:t> AI agar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AI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menjawab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jawaban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Fakta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AI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. AI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membalas</a:t>
            </a:r>
            <a:r>
              <a:rPr lang="en-US" dirty="0" smtClean="0"/>
              <a:t> </a:t>
            </a:r>
            <a:r>
              <a:rPr lang="en-US" dirty="0" err="1" smtClean="0"/>
              <a:t>arahan</a:t>
            </a:r>
            <a:r>
              <a:rPr lang="en-US" dirty="0" smtClean="0"/>
              <a:t> yang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 AI </a:t>
            </a:r>
            <a:r>
              <a:rPr lang="en-US" dirty="0" err="1" smtClean="0"/>
              <a:t>mengaku</a:t>
            </a:r>
            <a:r>
              <a:rPr lang="en-US" dirty="0" smtClean="0"/>
              <a:t> </a:t>
            </a:r>
            <a:r>
              <a:rPr lang="en-US" dirty="0" err="1" smtClean="0"/>
              <a:t>seolah-olah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 </a:t>
            </a:r>
            <a:r>
              <a:rPr lang="en-US" dirty="0" err="1" smtClean="0"/>
              <a:t>padahal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mengemas</a:t>
            </a:r>
            <a:r>
              <a:rPr lang="en-US" dirty="0" smtClean="0"/>
              <a:t> </a:t>
            </a:r>
            <a:r>
              <a:rPr lang="en-US" dirty="0" err="1" smtClean="0"/>
              <a:t>ulang</a:t>
            </a:r>
            <a:r>
              <a:rPr lang="en-US" dirty="0" smtClean="0"/>
              <a:t> kata “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”.</a:t>
            </a:r>
          </a:p>
          <a:p>
            <a:r>
              <a:rPr lang="en-US" dirty="0" smtClean="0"/>
              <a:t>Saran:</a:t>
            </a:r>
            <a:br>
              <a:rPr lang="en-US" dirty="0" smtClean="0"/>
            </a:br>
            <a:r>
              <a:rPr lang="en-US" dirty="0" err="1" smtClean="0"/>
              <a:t>Gunakan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balasan</a:t>
            </a:r>
            <a:r>
              <a:rPr lang="en-US" dirty="0" smtClean="0"/>
              <a:t> AI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bekal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;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balasan</a:t>
            </a:r>
            <a:r>
              <a:rPr lang="en-US" dirty="0" smtClean="0"/>
              <a:t> AI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 rot="19523069">
            <a:off x="9787963" y="5069840"/>
            <a:ext cx="3052273" cy="8373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FFFF00"/>
                </a:solidFill>
              </a:rPr>
              <a:t>CONTOH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4338" name="Picture 2" descr="Critical thinking | 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243" y="2282867"/>
            <a:ext cx="3038916" cy="227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3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67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4)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err="1" smtClean="0"/>
              <a:t>Mitos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reaktif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memang</a:t>
            </a:r>
            <a:r>
              <a:rPr lang="en-US" dirty="0" smtClean="0"/>
              <a:t> </a:t>
            </a:r>
            <a:r>
              <a:rPr lang="en-US" dirty="0" err="1" smtClean="0"/>
              <a:t>cerdas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realitas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menyembunyikan</a:t>
            </a:r>
            <a:r>
              <a:rPr lang="en-US" dirty="0" smtClean="0"/>
              <a:t> </a:t>
            </a:r>
            <a:r>
              <a:rPr lang="en-US" dirty="0" err="1" smtClean="0"/>
              <a:t>realitas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mendominasi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menjadikan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efisien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mengutamakan</a:t>
            </a:r>
            <a:r>
              <a:rPr lang="en-US" dirty="0" smtClean="0"/>
              <a:t> </a:t>
            </a:r>
            <a:r>
              <a:rPr lang="en-US" dirty="0" err="1" smtClean="0"/>
              <a:t>efisiensi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mencermati</a:t>
            </a:r>
            <a:r>
              <a:rPr lang="en-US" dirty="0" smtClean="0"/>
              <a:t> </a:t>
            </a:r>
            <a:r>
              <a:rPr lang="en-US" dirty="0" err="1" smtClean="0"/>
              <a:t>resiko</a:t>
            </a:r>
            <a:r>
              <a:rPr lang="en-US" dirty="0" smtClean="0"/>
              <a:t> </a:t>
            </a:r>
            <a:r>
              <a:rPr lang="en-US" dirty="0" err="1" smtClean="0"/>
              <a:t>efisiensi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098" name="Picture 2" descr="Antara Keselamatan Pelajar di Jalan Raya dan Kondisi Pelajar Pelosok Desa -  Kompasian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113" y="2147941"/>
            <a:ext cx="4298547" cy="286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4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91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dirty="0" smtClean="0"/>
              <a:t>)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err="1" smtClean="0"/>
              <a:t>Mitos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r>
              <a:rPr lang="en-US" dirty="0" smtClean="0"/>
              <a:t>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menciptakan</a:t>
            </a:r>
            <a:r>
              <a:rPr lang="en-US" dirty="0" smtClean="0"/>
              <a:t> </a:t>
            </a:r>
            <a:r>
              <a:rPr lang="en-US" dirty="0" err="1" smtClean="0"/>
              <a:t>makna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memaknai</a:t>
            </a:r>
            <a:r>
              <a:rPr lang="en-US" dirty="0" smtClean="0"/>
              <a:t> proses </a:t>
            </a:r>
            <a:r>
              <a:rPr lang="en-US" dirty="0" err="1" smtClean="0"/>
              <a:t>pendidikan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memaknai</a:t>
            </a:r>
            <a:r>
              <a:rPr lang="en-US" dirty="0" smtClean="0"/>
              <a:t> </a:t>
            </a:r>
            <a:r>
              <a:rPr lang="en-US" dirty="0" err="1" smtClean="0"/>
              <a:t>keaslian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memori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menguatkan</a:t>
            </a:r>
            <a:r>
              <a:rPr lang="en-US" dirty="0" smtClean="0"/>
              <a:t> </a:t>
            </a:r>
            <a:r>
              <a:rPr lang="en-US" dirty="0" err="1" smtClean="0"/>
              <a:t>memori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menguatkan</a:t>
            </a:r>
            <a:r>
              <a:rPr lang="en-US" dirty="0" smtClean="0"/>
              <a:t> </a:t>
            </a:r>
            <a:r>
              <a:rPr lang="en-US" dirty="0" err="1" smtClean="0"/>
              <a:t>memori</a:t>
            </a:r>
            <a:r>
              <a:rPr lang="en-US" dirty="0" smtClean="0"/>
              <a:t> </a:t>
            </a:r>
            <a:r>
              <a:rPr lang="en-US" dirty="0" err="1" smtClean="0"/>
              <a:t>kolektif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menjadi</a:t>
            </a:r>
            <a:r>
              <a:rPr lang="en-US" dirty="0" smtClean="0"/>
              <a:t> “</a:t>
            </a:r>
            <a:r>
              <a:rPr lang="en-US" dirty="0" err="1" smtClean="0"/>
              <a:t>struktur</a:t>
            </a:r>
            <a:r>
              <a:rPr lang="en-US" dirty="0" smtClean="0"/>
              <a:t> organic” </a:t>
            </a:r>
            <a:r>
              <a:rPr lang="en-US" dirty="0" err="1" smtClean="0"/>
              <a:t>sekolah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menjadi</a:t>
            </a:r>
            <a:r>
              <a:rPr lang="en-US" dirty="0" smtClean="0"/>
              <a:t> “</a:t>
            </a:r>
            <a:r>
              <a:rPr lang="en-US" dirty="0" err="1" smtClean="0"/>
              <a:t>struktur</a:t>
            </a:r>
            <a:r>
              <a:rPr lang="en-US" dirty="0" smtClean="0"/>
              <a:t> organic” </a:t>
            </a:r>
            <a:r>
              <a:rPr lang="en-US" dirty="0" err="1" smtClean="0"/>
              <a:t>masyarakat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menumbuhkan</a:t>
            </a:r>
            <a:r>
              <a:rPr lang="en-US" dirty="0" smtClean="0"/>
              <a:t> </a:t>
            </a:r>
            <a:r>
              <a:rPr lang="en-US" dirty="0" err="1" smtClean="0"/>
              <a:t>keragaman</a:t>
            </a:r>
            <a:r>
              <a:rPr lang="en-US" dirty="0" smtClean="0"/>
              <a:t>?</a:t>
            </a:r>
          </a:p>
          <a:p>
            <a:endParaRPr lang="en-US" dirty="0"/>
          </a:p>
        </p:txBody>
      </p:sp>
      <p:pic>
        <p:nvPicPr>
          <p:cNvPr id="4" name="Picture 2" descr="Antara Keselamatan Pelajar di Jalan Raya dan Kondisi Pelajar Pelosok Desa -  Kompasian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113" y="2147941"/>
            <a:ext cx="4298547" cy="286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4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51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tara Keselamatan Pelajar di Jalan Raya dan Kondisi Pelajar Pelosok Desa -  Kompasian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113" y="2147941"/>
            <a:ext cx="4298547" cy="286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dirty="0" smtClean="0"/>
              <a:t>)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err="1" smtClean="0"/>
              <a:t>Mitos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r>
              <a:rPr lang="en-US" dirty="0" smtClean="0"/>
              <a:t>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empati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mengajarkan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empati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menyuburkan</a:t>
            </a:r>
            <a:r>
              <a:rPr lang="en-US" dirty="0" smtClean="0"/>
              <a:t> </a:t>
            </a:r>
            <a:r>
              <a:rPr lang="en-US" dirty="0" err="1" smtClean="0"/>
              <a:t>kearifan</a:t>
            </a:r>
            <a:r>
              <a:rPr lang="en-US" dirty="0" smtClean="0"/>
              <a:t> local?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menumbuhkan</a:t>
            </a:r>
            <a:r>
              <a:rPr lang="en-US" dirty="0" smtClean="0"/>
              <a:t> </a:t>
            </a:r>
            <a:r>
              <a:rPr lang="en-US" dirty="0" err="1" smtClean="0"/>
              <a:t>keragaman</a:t>
            </a:r>
            <a:r>
              <a:rPr lang="en-US" dirty="0" smtClean="0"/>
              <a:t> AI?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apresiasi</a:t>
            </a:r>
            <a:r>
              <a:rPr lang="en-US" dirty="0" smtClean="0"/>
              <a:t> </a:t>
            </a:r>
            <a:r>
              <a:rPr lang="en-US" dirty="0" err="1" smtClean="0"/>
              <a:t>seni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berpuisi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mengembangkan</a:t>
            </a:r>
            <a:r>
              <a:rPr lang="en-US" dirty="0" smtClean="0"/>
              <a:t> </a:t>
            </a:r>
            <a:r>
              <a:rPr lang="en-US" dirty="0" err="1" smtClean="0"/>
              <a:t>bakat</a:t>
            </a:r>
            <a:r>
              <a:rPr lang="en-US" dirty="0" smtClean="0"/>
              <a:t> </a:t>
            </a:r>
            <a:r>
              <a:rPr lang="en-US" dirty="0" err="1" smtClean="0"/>
              <a:t>seni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mengembangkan</a:t>
            </a:r>
            <a:r>
              <a:rPr lang="en-US" dirty="0" smtClean="0"/>
              <a:t> </a:t>
            </a:r>
            <a:r>
              <a:rPr lang="en-US" dirty="0" err="1" smtClean="0"/>
              <a:t>bakat</a:t>
            </a:r>
            <a:r>
              <a:rPr lang="en-US" dirty="0" smtClean="0"/>
              <a:t> </a:t>
            </a:r>
            <a:r>
              <a:rPr lang="en-US" dirty="0" err="1" smtClean="0"/>
              <a:t>seni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mengkaji</a:t>
            </a:r>
            <a:r>
              <a:rPr lang="en-US" dirty="0" smtClean="0"/>
              <a:t> </a:t>
            </a:r>
            <a:r>
              <a:rPr lang="en-US" dirty="0" err="1" smtClean="0"/>
              <a:t>nilai-nilai</a:t>
            </a:r>
            <a:r>
              <a:rPr lang="en-US" dirty="0" smtClean="0"/>
              <a:t> </a:t>
            </a:r>
            <a:r>
              <a:rPr lang="en-US" dirty="0" err="1" smtClean="0"/>
              <a:t>ruhani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4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34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tara Keselamatan Pelajar di Jalan Raya dan Kondisi Pelajar Pelosok Desa -  Kompasian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113" y="2147941"/>
            <a:ext cx="4298547" cy="286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dirty="0" smtClean="0"/>
              <a:t>)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err="1" smtClean="0"/>
              <a:t>Mitos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r>
              <a:rPr lang="en-US" dirty="0" smtClean="0"/>
              <a:t>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peduli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mengerti</a:t>
            </a:r>
            <a:r>
              <a:rPr lang="en-US" dirty="0" smtClean="0"/>
              <a:t> </a:t>
            </a:r>
            <a:r>
              <a:rPr lang="en-US" dirty="0" err="1" smtClean="0"/>
              <a:t>penderitaan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peduli</a:t>
            </a:r>
            <a:r>
              <a:rPr lang="en-US" dirty="0" smtClean="0"/>
              <a:t> </a:t>
            </a:r>
            <a:r>
              <a:rPr lang="en-US" dirty="0" err="1" smtClean="0"/>
              <a:t>sesama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membela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lemah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mengutamakan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kuat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peduli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kewajiban</a:t>
            </a:r>
            <a:r>
              <a:rPr lang="en-US" dirty="0" smtClean="0"/>
              <a:t> moral?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kewajiban</a:t>
            </a:r>
            <a:r>
              <a:rPr lang="en-US" smtClean="0"/>
              <a:t> moral?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4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85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acu Kreativitas Lewat Daur Ulang, Siswa DKV Hasilkan Pot-Pot Tanaman Unik  : SmechaPO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073" y="2052918"/>
            <a:ext cx="2538311" cy="342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223" y="2004792"/>
            <a:ext cx="8293242" cy="4195481"/>
          </a:xfrm>
        </p:spPr>
        <p:txBody>
          <a:bodyPr/>
          <a:lstStyle/>
          <a:p>
            <a:r>
              <a:rPr lang="en-US" dirty="0" err="1" smtClean="0"/>
              <a:t>Mitos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. AI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tulisan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;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; </a:t>
            </a:r>
            <a:r>
              <a:rPr lang="en-US" dirty="0" err="1" smtClean="0"/>
              <a:t>menghasilkan</a:t>
            </a:r>
            <a:r>
              <a:rPr lang="en-US" dirty="0" smtClean="0"/>
              <a:t> music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Fakta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AI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. AI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membalas</a:t>
            </a:r>
            <a:r>
              <a:rPr lang="en-US" dirty="0" smtClean="0"/>
              <a:t> </a:t>
            </a:r>
            <a:r>
              <a:rPr lang="en-US" dirty="0" err="1" smtClean="0"/>
              <a:t>arahan</a:t>
            </a:r>
            <a:r>
              <a:rPr lang="en-US" dirty="0" smtClean="0"/>
              <a:t> </a:t>
            </a:r>
            <a:r>
              <a:rPr lang="en-US" dirty="0" err="1" smtClean="0"/>
              <a:t>seolah-olah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. </a:t>
            </a:r>
            <a:r>
              <a:rPr lang="en-US" dirty="0" err="1" smtClean="0"/>
              <a:t>Balasan</a:t>
            </a:r>
            <a:r>
              <a:rPr lang="en-US" dirty="0" smtClean="0"/>
              <a:t> AI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kombinasi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data-data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; </a:t>
            </a:r>
            <a:r>
              <a:rPr lang="en-US" dirty="0" err="1" smtClean="0"/>
              <a:t>jadi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>.</a:t>
            </a:r>
          </a:p>
          <a:p>
            <a:r>
              <a:rPr lang="en-US" dirty="0" smtClean="0"/>
              <a:t>Saran:</a:t>
            </a:r>
            <a:br>
              <a:rPr lang="en-US" dirty="0" smtClean="0"/>
            </a:br>
            <a:r>
              <a:rPr lang="en-US" dirty="0" err="1" smtClean="0"/>
              <a:t>Gunakan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AI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pemicu</a:t>
            </a:r>
            <a:r>
              <a:rPr lang="en-US" dirty="0" smtClean="0"/>
              <a:t> </a:t>
            </a:r>
            <a:r>
              <a:rPr lang="en-US" dirty="0" err="1" smtClean="0"/>
              <a:t>kreativitas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 rot="19523069">
            <a:off x="9787963" y="5069840"/>
            <a:ext cx="3052273" cy="8373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FFFF00"/>
                </a:solidFill>
              </a:rPr>
              <a:t>CONTOH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4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71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Apakah</a:t>
            </a:r>
            <a:r>
              <a:rPr lang="en-US" dirty="0" smtClean="0"/>
              <a:t> AI </a:t>
            </a:r>
            <a:r>
              <a:rPr lang="en-US" dirty="0" err="1" smtClean="0"/>
              <a:t>mengkaji</a:t>
            </a:r>
            <a:r>
              <a:rPr lang="en-US" dirty="0" smtClean="0"/>
              <a:t> </a:t>
            </a:r>
            <a:r>
              <a:rPr lang="en-US" dirty="0" err="1" smtClean="0"/>
              <a:t>nilai-nilai</a:t>
            </a:r>
            <a:r>
              <a:rPr lang="en-US" dirty="0" smtClean="0"/>
              <a:t> </a:t>
            </a:r>
            <a:r>
              <a:rPr lang="en-US" dirty="0" err="1" smtClean="0"/>
              <a:t>Ruhani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Mitos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AI </a:t>
            </a:r>
            <a:r>
              <a:rPr lang="en-US" dirty="0" err="1" smtClean="0"/>
              <a:t>mengkaji</a:t>
            </a:r>
            <a:r>
              <a:rPr lang="en-US" dirty="0" smtClean="0"/>
              <a:t> </a:t>
            </a:r>
            <a:r>
              <a:rPr lang="en-US" dirty="0" err="1" smtClean="0"/>
              <a:t>nilai-nilai</a:t>
            </a:r>
            <a:r>
              <a:rPr lang="en-US" dirty="0" smtClean="0"/>
              <a:t> </a:t>
            </a:r>
            <a:r>
              <a:rPr lang="en-US" dirty="0" err="1" smtClean="0"/>
              <a:t>ruhani</a:t>
            </a:r>
            <a:r>
              <a:rPr lang="en-US" dirty="0" smtClean="0"/>
              <a:t>. </a:t>
            </a:r>
            <a:r>
              <a:rPr lang="en-US" dirty="0" err="1" smtClean="0"/>
              <a:t>Perintahkan</a:t>
            </a:r>
            <a:r>
              <a:rPr lang="en-US" dirty="0" smtClean="0"/>
              <a:t> AI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mengkaji</a:t>
            </a:r>
            <a:r>
              <a:rPr lang="en-US" dirty="0" smtClean="0"/>
              <a:t> </a:t>
            </a:r>
            <a:r>
              <a:rPr lang="en-US" dirty="0" err="1" smtClean="0"/>
              <a:t>nilai-nilai</a:t>
            </a:r>
            <a:r>
              <a:rPr lang="en-US" dirty="0" smtClean="0"/>
              <a:t> </a:t>
            </a:r>
            <a:r>
              <a:rPr lang="en-US" dirty="0" err="1" smtClean="0"/>
              <a:t>ruhani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AI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menjawab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nilai-nilai</a:t>
            </a:r>
            <a:r>
              <a:rPr lang="en-US" dirty="0" smtClean="0"/>
              <a:t> </a:t>
            </a:r>
            <a:r>
              <a:rPr lang="en-US" dirty="0" err="1" smtClean="0"/>
              <a:t>ruhani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Fakta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AI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mengkaji</a:t>
            </a:r>
            <a:r>
              <a:rPr lang="en-US" dirty="0" smtClean="0"/>
              <a:t> </a:t>
            </a:r>
            <a:r>
              <a:rPr lang="en-US" dirty="0" err="1" smtClean="0"/>
              <a:t>nilai-nilai</a:t>
            </a:r>
            <a:r>
              <a:rPr lang="en-US" dirty="0" smtClean="0"/>
              <a:t> </a:t>
            </a:r>
            <a:r>
              <a:rPr lang="en-US" dirty="0" err="1" smtClean="0"/>
              <a:t>ruhani</a:t>
            </a:r>
            <a:r>
              <a:rPr lang="en-US" dirty="0" smtClean="0"/>
              <a:t>. AI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membalas</a:t>
            </a:r>
            <a:r>
              <a:rPr lang="en-US" dirty="0" smtClean="0"/>
              <a:t> </a:t>
            </a:r>
            <a:r>
              <a:rPr lang="en-US" dirty="0" err="1" smtClean="0"/>
              <a:t>arahan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mengkaji</a:t>
            </a:r>
            <a:r>
              <a:rPr lang="en-US" dirty="0" smtClean="0"/>
              <a:t> </a:t>
            </a:r>
            <a:r>
              <a:rPr lang="en-US" dirty="0" err="1" smtClean="0"/>
              <a:t>nilai-nilai</a:t>
            </a:r>
            <a:r>
              <a:rPr lang="en-US" dirty="0" smtClean="0"/>
              <a:t> </a:t>
            </a:r>
            <a:r>
              <a:rPr lang="en-US" dirty="0" err="1" smtClean="0"/>
              <a:t>ruhani</a:t>
            </a:r>
            <a:r>
              <a:rPr lang="en-US" dirty="0" smtClean="0"/>
              <a:t> </a:t>
            </a:r>
            <a:r>
              <a:rPr lang="en-US" dirty="0" err="1" smtClean="0"/>
              <a:t>berdasar</a:t>
            </a:r>
            <a:r>
              <a:rPr lang="en-US" dirty="0" smtClean="0"/>
              <a:t> data; </a:t>
            </a:r>
            <a:r>
              <a:rPr lang="en-US" dirty="0" err="1" smtClean="0"/>
              <a:t>seolah-olah</a:t>
            </a:r>
            <a:r>
              <a:rPr lang="en-US" dirty="0" smtClean="0"/>
              <a:t> </a:t>
            </a:r>
            <a:r>
              <a:rPr lang="en-US" dirty="0" err="1" smtClean="0"/>
              <a:t>mengkaji</a:t>
            </a:r>
            <a:r>
              <a:rPr lang="en-US" dirty="0" smtClean="0"/>
              <a:t> </a:t>
            </a:r>
            <a:r>
              <a:rPr lang="en-US" dirty="0" err="1" smtClean="0"/>
              <a:t>nilai-nilai</a:t>
            </a:r>
            <a:r>
              <a:rPr lang="en-US" dirty="0" smtClean="0"/>
              <a:t> </a:t>
            </a:r>
            <a:r>
              <a:rPr lang="en-US" dirty="0" err="1" smtClean="0"/>
              <a:t>ruhani</a:t>
            </a:r>
            <a:r>
              <a:rPr lang="en-US" dirty="0" smtClean="0"/>
              <a:t>.</a:t>
            </a:r>
          </a:p>
          <a:p>
            <a:r>
              <a:rPr lang="en-US" dirty="0" smtClean="0"/>
              <a:t>Saran:</a:t>
            </a:r>
            <a:br>
              <a:rPr lang="en-US" dirty="0" smtClean="0"/>
            </a:br>
            <a:r>
              <a:rPr lang="en-US" dirty="0" err="1" smtClean="0"/>
              <a:t>Gunakan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AI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ruhani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2290" name="Picture 2" descr="Agama Tanpa Penghayatan - Pendidikan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8" t="3594" r="22456" b="-1841"/>
          <a:stretch/>
        </p:blipFill>
        <p:spPr bwMode="auto">
          <a:xfrm>
            <a:off x="9873753" y="2711115"/>
            <a:ext cx="2318247" cy="234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 rot="19523069">
            <a:off x="9787963" y="5069840"/>
            <a:ext cx="3052273" cy="8373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FFFF00"/>
                </a:solidFill>
              </a:rPr>
              <a:t>CONTOH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4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7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5)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Praktis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 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3035782"/>
            <a:ext cx="9805094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Di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,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meringkas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menegaskan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 </a:t>
            </a:r>
            <a:r>
              <a:rPr lang="en-US" dirty="0" err="1" smtClean="0"/>
              <a:t>beragam</a:t>
            </a:r>
            <a:r>
              <a:rPr lang="en-US" dirty="0" smtClean="0"/>
              <a:t>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praktis</a:t>
            </a:r>
            <a:r>
              <a:rPr lang="en-US" dirty="0" smtClean="0"/>
              <a:t> </a:t>
            </a:r>
            <a:r>
              <a:rPr lang="en-US" dirty="0" err="1" smtClean="0"/>
              <a:t>terpenting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 AI.</a:t>
            </a:r>
          </a:p>
          <a:p>
            <a:pPr marL="0" indent="0">
              <a:buNone/>
            </a:pP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melengkapi</a:t>
            </a:r>
            <a:r>
              <a:rPr lang="en-US" dirty="0" smtClean="0"/>
              <a:t> </a:t>
            </a:r>
            <a:r>
              <a:rPr lang="en-US" dirty="0" err="1" smtClean="0"/>
              <a:t>diskusi</a:t>
            </a:r>
            <a:r>
              <a:rPr lang="en-US" dirty="0" smtClean="0"/>
              <a:t>,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membahas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filosofi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sepanjang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: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kuno</a:t>
            </a:r>
            <a:r>
              <a:rPr lang="en-US" dirty="0" smtClean="0"/>
              <a:t>;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pertengahan</a:t>
            </a:r>
            <a:r>
              <a:rPr lang="en-US" dirty="0" smtClean="0"/>
              <a:t>;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mutakhir</a:t>
            </a:r>
            <a:r>
              <a:rPr lang="en-US" dirty="0" smtClean="0"/>
              <a:t>. </a:t>
            </a:r>
            <a:r>
              <a:rPr lang="en-US" dirty="0" err="1" smtClean="0"/>
              <a:t>Kemudian</a:t>
            </a:r>
            <a:r>
              <a:rPr lang="en-US" dirty="0" smtClean="0"/>
              <a:t>,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mempertimbangkan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AI </a:t>
            </a:r>
            <a:r>
              <a:rPr lang="en-US" dirty="0" err="1" smtClean="0"/>
              <a:t>terkini</a:t>
            </a:r>
            <a:r>
              <a:rPr lang="en-US" dirty="0" smtClean="0"/>
              <a:t> yang </a:t>
            </a:r>
            <a:r>
              <a:rPr lang="en-US" dirty="0" err="1" smtClean="0"/>
              <a:t>bersinggungan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luas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Future of AI Education in the Worl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180" y="384542"/>
            <a:ext cx="3403672" cy="170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0625069" y="5834130"/>
            <a:ext cx="690845" cy="61393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236407" y="5622995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5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00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1375177" y="724637"/>
          <a:ext cx="582411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92087" y="2723855"/>
            <a:ext cx="1950301" cy="1535521"/>
            <a:chOff x="2459427" y="-1005280"/>
            <a:chExt cx="1950301" cy="1535521"/>
          </a:xfrm>
        </p:grpSpPr>
        <p:sp>
          <p:nvSpPr>
            <p:cNvPr id="10" name="Rounded Rectangle 9"/>
            <p:cNvSpPr/>
            <p:nvPr/>
          </p:nvSpPr>
          <p:spPr>
            <a:xfrm>
              <a:off x="2490327" y="-1005280"/>
              <a:ext cx="1919401" cy="153552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217207"/>
                <a:satOff val="3044"/>
                <a:lumOff val="-3529"/>
                <a:alphaOff val="0"/>
              </a:schemeClr>
            </a:fillRef>
            <a:effectRef idx="0">
              <a:schemeClr val="accent4">
                <a:hueOff val="-217207"/>
                <a:satOff val="3044"/>
                <a:lumOff val="-352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2459427" y="-915332"/>
              <a:ext cx="1829453" cy="14455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7625" tIns="47625" rIns="47625" bIns="47625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500" kern="1200" dirty="0" err="1" smtClean="0"/>
                <a:t>Edukasi</a:t>
              </a:r>
              <a:endParaRPr lang="en-US" sz="2500" kern="1200" dirty="0"/>
            </a:p>
          </p:txBody>
        </p:sp>
      </p:grpSp>
      <p:sp>
        <p:nvSpPr>
          <p:cNvPr id="20" name="Title 1"/>
          <p:cNvSpPr txBox="1">
            <a:spLocks/>
          </p:cNvSpPr>
          <p:nvPr/>
        </p:nvSpPr>
        <p:spPr>
          <a:xfrm>
            <a:off x="1132907" y="890041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1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636705" y="1913928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2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768374" y="2907331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3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623826" y="3943539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4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106520" y="4958823"/>
            <a:ext cx="1468170" cy="10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5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13" name="Picture 2" descr="AI in teaching and learning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535" y="1568497"/>
            <a:ext cx="3887809" cy="388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03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r>
              <a:rPr lang="en-US" dirty="0" smtClean="0"/>
              <a:t> | </a:t>
            </a:r>
            <a:r>
              <a:rPr lang="en-US" dirty="0" err="1" smtClean="0"/>
              <a:t>Nuhun</a:t>
            </a:r>
            <a:r>
              <a:rPr lang="en-US" dirty="0" smtClean="0"/>
              <a:t> | </a:t>
            </a:r>
            <a:r>
              <a:rPr lang="en-US" dirty="0" err="1" smtClean="0"/>
              <a:t>Suwun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pamanAPIQ.com</a:t>
            </a:r>
            <a:endParaRPr lang="en-US" dirty="0"/>
          </a:p>
        </p:txBody>
      </p:sp>
      <p:pic>
        <p:nvPicPr>
          <p:cNvPr id="4" name="Picture 2" descr="AI in teaching and learning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456" y="2115748"/>
            <a:ext cx="2661633" cy="266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52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929</TotalTime>
  <Words>894</Words>
  <Application>Microsoft Office PowerPoint</Application>
  <PresentationFormat>Widescreen</PresentationFormat>
  <Paragraphs>164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Ion</vt:lpstr>
      <vt:lpstr>AI untuk Pendidikan</vt:lpstr>
      <vt:lpstr>1) Masa Depan Pendidikan  bersama AI</vt:lpstr>
      <vt:lpstr>1) Masa Depan Pendidikan  bersama AI</vt:lpstr>
      <vt:lpstr>PowerPoint Presentation</vt:lpstr>
      <vt:lpstr>2) Panduan Praktis Optimis:  Mitos atau Fakta</vt:lpstr>
      <vt:lpstr>Apakah AI lebih cerdas dari Einstein?</vt:lpstr>
      <vt:lpstr>Apakah AI memudahkan siswa belajar?</vt:lpstr>
      <vt:lpstr>3) Panduan Berpikir Kritis:  Mitos atau Fakta </vt:lpstr>
      <vt:lpstr>3) Panduan Berpikir Kritis:  Mitos atau Fakta (2)</vt:lpstr>
      <vt:lpstr>3) Panduan Berpikir Kritis:  Mitos atau Fakta (3)</vt:lpstr>
      <vt:lpstr>Apakah AI bisa berpikir kritis?</vt:lpstr>
      <vt:lpstr>4) Panduan Berpikir Kreatif:  Mitos atau Fakta</vt:lpstr>
      <vt:lpstr>4) Panduan Berpikir Kreatif:  Mitos atau Fakta (2)</vt:lpstr>
      <vt:lpstr>4) Panduan Berpikir Kreatif:  Mitos atau Fakta (3)</vt:lpstr>
      <vt:lpstr>4) Panduan Berpikir Kreatif:  Mitos atau Fakta (4)</vt:lpstr>
      <vt:lpstr>Apakah AI bisa kreatif?</vt:lpstr>
      <vt:lpstr>Apakah AI mengkaji nilai-nilai Ruhani?</vt:lpstr>
      <vt:lpstr>5) Panduan Praktis Dunia Pendidikan bersama AI</vt:lpstr>
      <vt:lpstr>PowerPoint Presentation</vt:lpstr>
      <vt:lpstr>Terima Kasih | Nuhun | Suwun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untuk Pendidikan</dc:title>
  <dc:creator>syifa azzahra</dc:creator>
  <cp:lastModifiedBy>syifa azzahra</cp:lastModifiedBy>
  <cp:revision>44</cp:revision>
  <dcterms:created xsi:type="dcterms:W3CDTF">2025-01-27T22:55:32Z</dcterms:created>
  <dcterms:modified xsi:type="dcterms:W3CDTF">2025-01-31T14:08:40Z</dcterms:modified>
</cp:coreProperties>
</file>