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42"/>
  </p:notesMasterIdLst>
  <p:sldIdLst>
    <p:sldId id="256" r:id="rId2"/>
    <p:sldId id="465" r:id="rId3"/>
    <p:sldId id="471" r:id="rId4"/>
    <p:sldId id="469" r:id="rId5"/>
    <p:sldId id="431" r:id="rId6"/>
    <p:sldId id="474" r:id="rId7"/>
    <p:sldId id="467" r:id="rId8"/>
    <p:sldId id="472" r:id="rId9"/>
    <p:sldId id="475" r:id="rId10"/>
    <p:sldId id="495" r:id="rId11"/>
    <p:sldId id="476" r:id="rId12"/>
    <p:sldId id="477" r:id="rId13"/>
    <p:sldId id="478" r:id="rId14"/>
    <p:sldId id="496" r:id="rId15"/>
    <p:sldId id="498" r:id="rId16"/>
    <p:sldId id="499" r:id="rId17"/>
    <p:sldId id="500" r:id="rId18"/>
    <p:sldId id="501" r:id="rId19"/>
    <p:sldId id="502" r:id="rId20"/>
    <p:sldId id="497" r:id="rId21"/>
    <p:sldId id="479" r:id="rId22"/>
    <p:sldId id="481" r:id="rId23"/>
    <p:sldId id="482" r:id="rId24"/>
    <p:sldId id="483" r:id="rId25"/>
    <p:sldId id="484" r:id="rId26"/>
    <p:sldId id="503" r:id="rId27"/>
    <p:sldId id="504" r:id="rId28"/>
    <p:sldId id="505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13" r:id="rId37"/>
    <p:sldId id="493" r:id="rId38"/>
    <p:sldId id="494" r:id="rId39"/>
    <p:sldId id="470" r:id="rId40"/>
    <p:sldId id="464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9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38652F-5B77-4FCE-AF3C-F245FE6C7DAD}" type="doc">
      <dgm:prSet loTypeId="urn:microsoft.com/office/officeart/2005/8/layout/bProcess4" loCatId="process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2D424B7F-9747-46D2-A30B-800ED64C549E}">
      <dgm:prSet phldrT="[Text]"/>
      <dgm:spPr/>
      <dgm:t>
        <a:bodyPr/>
        <a:lstStyle/>
        <a:p>
          <a:r>
            <a:rPr lang="en-US" dirty="0" err="1" smtClean="0"/>
            <a:t>Bantuan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ilmu</a:t>
          </a:r>
          <a:endParaRPr lang="en-US" dirty="0"/>
        </a:p>
      </dgm:t>
    </dgm:pt>
    <dgm:pt modelId="{865C90A9-BF44-4B7A-ADFC-AEE17607CB03}" type="parTrans" cxnId="{8397E4DD-93C8-4D82-900B-45B8177099A7}">
      <dgm:prSet/>
      <dgm:spPr/>
      <dgm:t>
        <a:bodyPr/>
        <a:lstStyle/>
        <a:p>
          <a:endParaRPr lang="en-US"/>
        </a:p>
      </dgm:t>
    </dgm:pt>
    <dgm:pt modelId="{662D814F-D120-4F09-BA19-8145361D5089}" type="sibTrans" cxnId="{8397E4DD-93C8-4D82-900B-45B8177099A7}">
      <dgm:prSet/>
      <dgm:spPr/>
      <dgm:t>
        <a:bodyPr/>
        <a:lstStyle/>
        <a:p>
          <a:endParaRPr lang="en-US"/>
        </a:p>
      </dgm:t>
    </dgm:pt>
    <dgm:pt modelId="{815426ED-B921-4024-B146-C7F0E7A6938B}">
      <dgm:prSet phldrT="[Text]"/>
      <dgm:spPr/>
      <dgm:t>
        <a:bodyPr/>
        <a:lstStyle/>
        <a:p>
          <a:r>
            <a:rPr lang="en-US" dirty="0" err="1" smtClean="0"/>
            <a:t>Bantuan</a:t>
          </a:r>
          <a:r>
            <a:rPr lang="en-US" dirty="0" smtClean="0"/>
            <a:t> </a:t>
          </a:r>
          <a:br>
            <a:rPr lang="en-US" dirty="0" smtClean="0"/>
          </a:br>
          <a:r>
            <a:rPr lang="en-US" dirty="0" err="1" smtClean="0"/>
            <a:t>motivasi</a:t>
          </a:r>
          <a:endParaRPr lang="en-US" dirty="0"/>
        </a:p>
      </dgm:t>
    </dgm:pt>
    <dgm:pt modelId="{7C59C610-B7FD-46D5-8ED9-5B3F74932B47}" type="parTrans" cxnId="{3EBD083B-5DE0-4A37-8B6D-8AF75CF0B4B1}">
      <dgm:prSet/>
      <dgm:spPr/>
      <dgm:t>
        <a:bodyPr/>
        <a:lstStyle/>
        <a:p>
          <a:endParaRPr lang="en-US"/>
        </a:p>
      </dgm:t>
    </dgm:pt>
    <dgm:pt modelId="{76ACFA61-AD9B-4D0C-842A-5309841B97BD}" type="sibTrans" cxnId="{3EBD083B-5DE0-4A37-8B6D-8AF75CF0B4B1}">
      <dgm:prSet/>
      <dgm:spPr/>
      <dgm:t>
        <a:bodyPr/>
        <a:lstStyle/>
        <a:p>
          <a:endParaRPr lang="en-US"/>
        </a:p>
      </dgm:t>
    </dgm:pt>
    <dgm:pt modelId="{EA0F6AAC-9B0C-4E3E-BC9B-3AE25C7C4ADE}">
      <dgm:prSet phldrT="[Text]"/>
      <dgm:spPr/>
      <dgm:t>
        <a:bodyPr/>
        <a:lstStyle/>
        <a:p>
          <a:r>
            <a:rPr lang="en-US" dirty="0" err="1" smtClean="0"/>
            <a:t>Tertinggi</a:t>
          </a:r>
          <a:endParaRPr lang="en-US" dirty="0"/>
        </a:p>
      </dgm:t>
    </dgm:pt>
    <dgm:pt modelId="{C146EA04-CC7C-46D4-B494-942469C2BCB5}" type="parTrans" cxnId="{1FF4A488-E378-40FC-B9C3-43C59079B578}">
      <dgm:prSet/>
      <dgm:spPr/>
      <dgm:t>
        <a:bodyPr/>
        <a:lstStyle/>
        <a:p>
          <a:endParaRPr lang="en-US"/>
        </a:p>
      </dgm:t>
    </dgm:pt>
    <dgm:pt modelId="{A19443FC-6C27-4AC6-8F9E-CC7F0259538C}" type="sibTrans" cxnId="{1FF4A488-E378-40FC-B9C3-43C59079B578}">
      <dgm:prSet/>
      <dgm:spPr/>
      <dgm:t>
        <a:bodyPr/>
        <a:lstStyle/>
        <a:p>
          <a:endParaRPr lang="en-US"/>
        </a:p>
      </dgm:t>
    </dgm:pt>
    <dgm:pt modelId="{7EB09B56-3C60-4443-BCE2-42ADCA7D1DEC}">
      <dgm:prSet phldrT="[Text]"/>
      <dgm:spPr/>
      <dgm:t>
        <a:bodyPr/>
        <a:lstStyle/>
        <a:p>
          <a:r>
            <a:rPr lang="en-US" dirty="0" err="1" smtClean="0"/>
            <a:t>Koordinasi</a:t>
          </a:r>
          <a:endParaRPr lang="en-US" dirty="0"/>
        </a:p>
      </dgm:t>
    </dgm:pt>
    <dgm:pt modelId="{D3EE319E-5BA5-41E4-A611-683823796786}" type="parTrans" cxnId="{A4C2A534-8EB0-4B70-9005-2A3CF57A788B}">
      <dgm:prSet/>
      <dgm:spPr/>
      <dgm:t>
        <a:bodyPr/>
        <a:lstStyle/>
        <a:p>
          <a:endParaRPr lang="en-US"/>
        </a:p>
      </dgm:t>
    </dgm:pt>
    <dgm:pt modelId="{EEEE4F28-9596-4921-895C-A6835895FC84}" type="sibTrans" cxnId="{A4C2A534-8EB0-4B70-9005-2A3CF57A788B}">
      <dgm:prSet/>
      <dgm:spPr/>
      <dgm:t>
        <a:bodyPr/>
        <a:lstStyle/>
        <a:p>
          <a:endParaRPr lang="en-US"/>
        </a:p>
      </dgm:t>
    </dgm:pt>
    <dgm:pt modelId="{671C66D5-93AF-47ED-86A9-81AADB639198}">
      <dgm:prSet phldrT="[Text]"/>
      <dgm:spPr/>
      <dgm:t>
        <a:bodyPr/>
        <a:lstStyle/>
        <a:p>
          <a:r>
            <a:rPr lang="en-US" dirty="0" err="1" smtClean="0"/>
            <a:t>Syarat</a:t>
          </a:r>
          <a:endParaRPr lang="en-US" dirty="0"/>
        </a:p>
      </dgm:t>
    </dgm:pt>
    <dgm:pt modelId="{9F300C38-90FE-469F-A266-A4E86C7E4D7D}" type="parTrans" cxnId="{EB532A96-DDB6-4BA1-BFA1-3C82D3C848E0}">
      <dgm:prSet/>
      <dgm:spPr/>
      <dgm:t>
        <a:bodyPr/>
        <a:lstStyle/>
        <a:p>
          <a:endParaRPr lang="en-US"/>
        </a:p>
      </dgm:t>
    </dgm:pt>
    <dgm:pt modelId="{C4E24EA2-F52C-4A0D-BD31-90910E626121}" type="sibTrans" cxnId="{EB532A96-DDB6-4BA1-BFA1-3C82D3C848E0}">
      <dgm:prSet/>
      <dgm:spPr/>
      <dgm:t>
        <a:bodyPr/>
        <a:lstStyle/>
        <a:p>
          <a:endParaRPr lang="en-US"/>
        </a:p>
      </dgm:t>
    </dgm:pt>
    <dgm:pt modelId="{CB74B9A5-4822-4B74-86E8-361A080BAEDB}">
      <dgm:prSet phldrT="[Text]"/>
      <dgm:spPr/>
      <dgm:t>
        <a:bodyPr/>
        <a:lstStyle/>
        <a:p>
          <a:r>
            <a:rPr lang="en-US" dirty="0" err="1" smtClean="0"/>
            <a:t>Hubungan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Tuhan</a:t>
          </a:r>
          <a:endParaRPr lang="en-US" dirty="0"/>
        </a:p>
      </dgm:t>
    </dgm:pt>
    <dgm:pt modelId="{B1E1F686-8F20-43F7-BB0A-0128F891DEEA}" type="parTrans" cxnId="{B80E8C2C-B555-49A2-BCE0-7CCD9202C802}">
      <dgm:prSet/>
      <dgm:spPr/>
      <dgm:t>
        <a:bodyPr/>
        <a:lstStyle/>
        <a:p>
          <a:endParaRPr lang="en-US"/>
        </a:p>
      </dgm:t>
    </dgm:pt>
    <dgm:pt modelId="{2271AF15-CC1B-4ABA-B366-F347F5611F18}" type="sibTrans" cxnId="{B80E8C2C-B555-49A2-BCE0-7CCD9202C802}">
      <dgm:prSet/>
      <dgm:spPr/>
      <dgm:t>
        <a:bodyPr/>
        <a:lstStyle/>
        <a:p>
          <a:endParaRPr lang="en-US"/>
        </a:p>
      </dgm:t>
    </dgm:pt>
    <dgm:pt modelId="{F04DEE65-9AD0-4691-A832-F9842F01E2BF}">
      <dgm:prSet phldrT="[Text]"/>
      <dgm:spPr/>
      <dgm:t>
        <a:bodyPr/>
        <a:lstStyle/>
        <a:p>
          <a:r>
            <a:rPr lang="en-US" dirty="0" err="1" smtClean="0"/>
            <a:t>Devosional</a:t>
          </a:r>
          <a:endParaRPr lang="en-US" dirty="0"/>
        </a:p>
      </dgm:t>
    </dgm:pt>
    <dgm:pt modelId="{FD768E61-6371-41FD-9C25-27D897044B4C}" type="parTrans" cxnId="{8FA02FFF-C574-4CC2-B1A0-9F3B7B72CB0B}">
      <dgm:prSet/>
      <dgm:spPr/>
      <dgm:t>
        <a:bodyPr/>
        <a:lstStyle/>
        <a:p>
          <a:endParaRPr lang="en-US"/>
        </a:p>
      </dgm:t>
    </dgm:pt>
    <dgm:pt modelId="{A3D1B968-F647-4003-B72B-60BA6F1EAA08}" type="sibTrans" cxnId="{8FA02FFF-C574-4CC2-B1A0-9F3B7B72CB0B}">
      <dgm:prSet/>
      <dgm:spPr/>
      <dgm:t>
        <a:bodyPr/>
        <a:lstStyle/>
        <a:p>
          <a:endParaRPr lang="en-US"/>
        </a:p>
      </dgm:t>
    </dgm:pt>
    <dgm:pt modelId="{B57D11A1-0347-40FD-8350-D670D03BF9D1}">
      <dgm:prSet phldrT="[Text]"/>
      <dgm:spPr/>
      <dgm:t>
        <a:bodyPr/>
        <a:lstStyle/>
        <a:p>
          <a:r>
            <a:rPr lang="en-US" dirty="0" err="1" smtClean="0"/>
            <a:t>Meluas</a:t>
          </a:r>
          <a:endParaRPr lang="en-US" dirty="0"/>
        </a:p>
      </dgm:t>
    </dgm:pt>
    <dgm:pt modelId="{316D07CA-B899-4020-800A-C4BCFB7638D1}" type="parTrans" cxnId="{F9B63CFF-E53F-4722-A71C-BEC0CE624279}">
      <dgm:prSet/>
      <dgm:spPr/>
      <dgm:t>
        <a:bodyPr/>
        <a:lstStyle/>
        <a:p>
          <a:endParaRPr lang="en-US"/>
        </a:p>
      </dgm:t>
    </dgm:pt>
    <dgm:pt modelId="{C0E6F535-9452-4EF3-8429-0DDA8C056CD6}" type="sibTrans" cxnId="{F9B63CFF-E53F-4722-A71C-BEC0CE624279}">
      <dgm:prSet/>
      <dgm:spPr/>
      <dgm:t>
        <a:bodyPr/>
        <a:lstStyle/>
        <a:p>
          <a:endParaRPr lang="en-US"/>
        </a:p>
      </dgm:t>
    </dgm:pt>
    <dgm:pt modelId="{B56CD372-3B2A-41BB-99C8-2677AA23FCE4}">
      <dgm:prSet phldrT="[Text]"/>
      <dgm:spPr/>
      <dgm:t>
        <a:bodyPr/>
        <a:lstStyle/>
        <a:p>
          <a:r>
            <a:rPr lang="en-US" dirty="0" err="1" smtClean="0"/>
            <a:t>Penguatan</a:t>
          </a:r>
          <a:endParaRPr lang="en-US" dirty="0"/>
        </a:p>
      </dgm:t>
    </dgm:pt>
    <dgm:pt modelId="{4632F425-B87A-438F-8F2F-766B44DE6A92}" type="parTrans" cxnId="{0DECEAC4-756A-424A-AF33-482A6445C44B}">
      <dgm:prSet/>
      <dgm:spPr/>
      <dgm:t>
        <a:bodyPr/>
        <a:lstStyle/>
        <a:p>
          <a:endParaRPr lang="en-US"/>
        </a:p>
      </dgm:t>
    </dgm:pt>
    <dgm:pt modelId="{36AEA48C-2825-4AA7-93D2-C31EC53D7BAB}" type="sibTrans" cxnId="{0DECEAC4-756A-424A-AF33-482A6445C44B}">
      <dgm:prSet/>
      <dgm:spPr/>
      <dgm:t>
        <a:bodyPr/>
        <a:lstStyle/>
        <a:p>
          <a:endParaRPr lang="en-US"/>
        </a:p>
      </dgm:t>
    </dgm:pt>
    <dgm:pt modelId="{4AE7F4B8-11E8-49FA-A7EE-1D3549C0A71D}" type="pres">
      <dgm:prSet presAssocID="{2638652F-5B77-4FCE-AF3C-F245FE6C7DAD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2124103-16BF-40CF-8485-9BFBB373DAF4}" type="pres">
      <dgm:prSet presAssocID="{2D424B7F-9747-46D2-A30B-800ED64C549E}" presName="compNode" presStyleCnt="0"/>
      <dgm:spPr/>
    </dgm:pt>
    <dgm:pt modelId="{AF02BB48-E621-4F02-B768-C2B3028F3924}" type="pres">
      <dgm:prSet presAssocID="{2D424B7F-9747-46D2-A30B-800ED64C549E}" presName="dummyConnPt" presStyleCnt="0"/>
      <dgm:spPr/>
    </dgm:pt>
    <dgm:pt modelId="{CFAB0FD7-F477-45EF-9760-466481E2DB0C}" type="pres">
      <dgm:prSet presAssocID="{2D424B7F-9747-46D2-A30B-800ED64C549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8396C-AC7C-4F71-8B4D-AD8EC339C16A}" type="pres">
      <dgm:prSet presAssocID="{662D814F-D120-4F09-BA19-8145361D5089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3C7CB848-F63C-4C5F-94BF-7D69E6E5D1D2}" type="pres">
      <dgm:prSet presAssocID="{815426ED-B921-4024-B146-C7F0E7A6938B}" presName="compNode" presStyleCnt="0"/>
      <dgm:spPr/>
    </dgm:pt>
    <dgm:pt modelId="{FE17B598-BDCC-44C5-BFFB-F721BD121F96}" type="pres">
      <dgm:prSet presAssocID="{815426ED-B921-4024-B146-C7F0E7A6938B}" presName="dummyConnPt" presStyleCnt="0"/>
      <dgm:spPr/>
    </dgm:pt>
    <dgm:pt modelId="{71A9BA69-FAAA-443C-BD14-34419F543FF5}" type="pres">
      <dgm:prSet presAssocID="{815426ED-B921-4024-B146-C7F0E7A6938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4B698-879B-4F7D-B650-1C4CE6F9A226}" type="pres">
      <dgm:prSet presAssocID="{76ACFA61-AD9B-4D0C-842A-5309841B97BD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D5A3EABC-6CEB-4922-9336-4A83FF0EFC76}" type="pres">
      <dgm:prSet presAssocID="{EA0F6AAC-9B0C-4E3E-BC9B-3AE25C7C4ADE}" presName="compNode" presStyleCnt="0"/>
      <dgm:spPr/>
    </dgm:pt>
    <dgm:pt modelId="{DB0B5AFD-7022-4F49-9BB0-BE7A0EBA6B74}" type="pres">
      <dgm:prSet presAssocID="{EA0F6AAC-9B0C-4E3E-BC9B-3AE25C7C4ADE}" presName="dummyConnPt" presStyleCnt="0"/>
      <dgm:spPr/>
    </dgm:pt>
    <dgm:pt modelId="{D51A2ACD-8639-4524-9FA9-F715F97F5F24}" type="pres">
      <dgm:prSet presAssocID="{EA0F6AAC-9B0C-4E3E-BC9B-3AE25C7C4ADE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B97864-3864-44B7-8EEF-ABBCC11FAE3E}" type="pres">
      <dgm:prSet presAssocID="{A19443FC-6C27-4AC6-8F9E-CC7F0259538C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0B12357E-32B0-43C3-890C-F817F0F5A06F}" type="pres">
      <dgm:prSet presAssocID="{7EB09B56-3C60-4443-BCE2-42ADCA7D1DEC}" presName="compNode" presStyleCnt="0"/>
      <dgm:spPr/>
    </dgm:pt>
    <dgm:pt modelId="{D3C34B67-8D15-4D6B-9A4A-CB0D8F0A60FD}" type="pres">
      <dgm:prSet presAssocID="{7EB09B56-3C60-4443-BCE2-42ADCA7D1DEC}" presName="dummyConnPt" presStyleCnt="0"/>
      <dgm:spPr/>
    </dgm:pt>
    <dgm:pt modelId="{D8A9780C-1F45-4592-A60A-435EE1B429AB}" type="pres">
      <dgm:prSet presAssocID="{7EB09B56-3C60-4443-BCE2-42ADCA7D1DEC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0B09BE-B612-4C4A-8C7D-5F0F477E0924}" type="pres">
      <dgm:prSet presAssocID="{EEEE4F28-9596-4921-895C-A6835895FC84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D15F164C-8FBF-4DAA-B023-6CA392F4B9DF}" type="pres">
      <dgm:prSet presAssocID="{671C66D5-93AF-47ED-86A9-81AADB639198}" presName="compNode" presStyleCnt="0"/>
      <dgm:spPr/>
    </dgm:pt>
    <dgm:pt modelId="{9196501D-1C7F-4EA7-98DF-7831877E9B36}" type="pres">
      <dgm:prSet presAssocID="{671C66D5-93AF-47ED-86A9-81AADB639198}" presName="dummyConnPt" presStyleCnt="0"/>
      <dgm:spPr/>
    </dgm:pt>
    <dgm:pt modelId="{53B9F9F9-2C21-4213-AE4A-B650DD343B7D}" type="pres">
      <dgm:prSet presAssocID="{671C66D5-93AF-47ED-86A9-81AADB63919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924C-4ADA-4E9D-BEEB-369F92F39DB3}" type="pres">
      <dgm:prSet presAssocID="{C4E24EA2-F52C-4A0D-BD31-90910E626121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6DDABD53-E8CF-4F0D-9746-C7F40E372DD3}" type="pres">
      <dgm:prSet presAssocID="{CB74B9A5-4822-4B74-86E8-361A080BAEDB}" presName="compNode" presStyleCnt="0"/>
      <dgm:spPr/>
    </dgm:pt>
    <dgm:pt modelId="{A9C8B651-A423-43BB-9949-2A5D170B152E}" type="pres">
      <dgm:prSet presAssocID="{CB74B9A5-4822-4B74-86E8-361A080BAEDB}" presName="dummyConnPt" presStyleCnt="0"/>
      <dgm:spPr/>
    </dgm:pt>
    <dgm:pt modelId="{6CEF1FE8-3854-4F33-B1B7-7C6ACE532758}" type="pres">
      <dgm:prSet presAssocID="{CB74B9A5-4822-4B74-86E8-361A080BAEDB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AC678F-942C-42AA-B77F-A061808E2A76}" type="pres">
      <dgm:prSet presAssocID="{2271AF15-CC1B-4ABA-B366-F347F5611F18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40B52E91-B948-449B-A4A4-89D9BC58B139}" type="pres">
      <dgm:prSet presAssocID="{F04DEE65-9AD0-4691-A832-F9842F01E2BF}" presName="compNode" presStyleCnt="0"/>
      <dgm:spPr/>
    </dgm:pt>
    <dgm:pt modelId="{C7BD2E47-8D04-4BC9-A354-D376E279B1C0}" type="pres">
      <dgm:prSet presAssocID="{F04DEE65-9AD0-4691-A832-F9842F01E2BF}" presName="dummyConnPt" presStyleCnt="0"/>
      <dgm:spPr/>
    </dgm:pt>
    <dgm:pt modelId="{CE7F6B00-1D01-44C8-BADA-F37B86099628}" type="pres">
      <dgm:prSet presAssocID="{F04DEE65-9AD0-4691-A832-F9842F01E2BF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20D2A-E873-4B22-B7F2-D4D6C7E19069}" type="pres">
      <dgm:prSet presAssocID="{A3D1B968-F647-4003-B72B-60BA6F1EAA08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DFBE389C-FFA9-4308-B10E-713BAB436B2B}" type="pres">
      <dgm:prSet presAssocID="{B57D11A1-0347-40FD-8350-D670D03BF9D1}" presName="compNode" presStyleCnt="0"/>
      <dgm:spPr/>
    </dgm:pt>
    <dgm:pt modelId="{64EED324-4BBB-4C76-84E3-EEEDFDCAC22D}" type="pres">
      <dgm:prSet presAssocID="{B57D11A1-0347-40FD-8350-D670D03BF9D1}" presName="dummyConnPt" presStyleCnt="0"/>
      <dgm:spPr/>
    </dgm:pt>
    <dgm:pt modelId="{CF8B8E1F-C1FE-45C4-9F0F-78319051AB12}" type="pres">
      <dgm:prSet presAssocID="{B57D11A1-0347-40FD-8350-D670D03BF9D1}" presName="node" presStyleLbl="node1" presStyleIdx="7" presStyleCnt="9" custLinFactNeighborY="-24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F64C30-F020-429B-BBAF-A7FE0A138DE7}" type="pres">
      <dgm:prSet presAssocID="{C0E6F535-9452-4EF3-8429-0DDA8C056CD6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0F9E581C-C207-4F10-BD23-3F3E19E93F6A}" type="pres">
      <dgm:prSet presAssocID="{B56CD372-3B2A-41BB-99C8-2677AA23FCE4}" presName="compNode" presStyleCnt="0"/>
      <dgm:spPr/>
    </dgm:pt>
    <dgm:pt modelId="{FDE595F4-ECBB-42A7-B88B-228EE13412A5}" type="pres">
      <dgm:prSet presAssocID="{B56CD372-3B2A-41BB-99C8-2677AA23FCE4}" presName="dummyConnPt" presStyleCnt="0"/>
      <dgm:spPr/>
    </dgm:pt>
    <dgm:pt modelId="{BC025443-EC2E-4147-99ED-E3438B7F62B1}" type="pres">
      <dgm:prSet presAssocID="{B56CD372-3B2A-41BB-99C8-2677AA23FCE4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ED00B1-2B83-4E3E-9EDE-BB41F2D7EF2C}" type="presOf" srcId="{EA0F6AAC-9B0C-4E3E-BC9B-3AE25C7C4ADE}" destId="{D51A2ACD-8639-4524-9FA9-F715F97F5F24}" srcOrd="0" destOrd="0" presId="urn:microsoft.com/office/officeart/2005/8/layout/bProcess4"/>
    <dgm:cxn modelId="{5BB10828-833F-4F94-91C6-6067C88102A3}" type="presOf" srcId="{2638652F-5B77-4FCE-AF3C-F245FE6C7DAD}" destId="{4AE7F4B8-11E8-49FA-A7EE-1D3549C0A71D}" srcOrd="0" destOrd="0" presId="urn:microsoft.com/office/officeart/2005/8/layout/bProcess4"/>
    <dgm:cxn modelId="{A428FFF3-D353-483F-84BF-CC19E1FF12A5}" type="presOf" srcId="{B57D11A1-0347-40FD-8350-D670D03BF9D1}" destId="{CF8B8E1F-C1FE-45C4-9F0F-78319051AB12}" srcOrd="0" destOrd="0" presId="urn:microsoft.com/office/officeart/2005/8/layout/bProcess4"/>
    <dgm:cxn modelId="{0981AA22-860E-46E4-8D24-FEB67CBD5B60}" type="presOf" srcId="{662D814F-D120-4F09-BA19-8145361D5089}" destId="{08C8396C-AC7C-4F71-8B4D-AD8EC339C16A}" srcOrd="0" destOrd="0" presId="urn:microsoft.com/office/officeart/2005/8/layout/bProcess4"/>
    <dgm:cxn modelId="{F9B63CFF-E53F-4722-A71C-BEC0CE624279}" srcId="{2638652F-5B77-4FCE-AF3C-F245FE6C7DAD}" destId="{B57D11A1-0347-40FD-8350-D670D03BF9D1}" srcOrd="7" destOrd="0" parTransId="{316D07CA-B899-4020-800A-C4BCFB7638D1}" sibTransId="{C0E6F535-9452-4EF3-8429-0DDA8C056CD6}"/>
    <dgm:cxn modelId="{3BAE5B3B-9E15-4E51-BD19-E3AAD91CD45E}" type="presOf" srcId="{A3D1B968-F647-4003-B72B-60BA6F1EAA08}" destId="{68C20D2A-E873-4B22-B7F2-D4D6C7E19069}" srcOrd="0" destOrd="0" presId="urn:microsoft.com/office/officeart/2005/8/layout/bProcess4"/>
    <dgm:cxn modelId="{8FA02FFF-C574-4CC2-B1A0-9F3B7B72CB0B}" srcId="{2638652F-5B77-4FCE-AF3C-F245FE6C7DAD}" destId="{F04DEE65-9AD0-4691-A832-F9842F01E2BF}" srcOrd="6" destOrd="0" parTransId="{FD768E61-6371-41FD-9C25-27D897044B4C}" sibTransId="{A3D1B968-F647-4003-B72B-60BA6F1EAA08}"/>
    <dgm:cxn modelId="{3F53421B-12F6-4AC9-8B0A-87C6455DB308}" type="presOf" srcId="{2271AF15-CC1B-4ABA-B366-F347F5611F18}" destId="{9DAC678F-942C-42AA-B77F-A061808E2A76}" srcOrd="0" destOrd="0" presId="urn:microsoft.com/office/officeart/2005/8/layout/bProcess4"/>
    <dgm:cxn modelId="{7205DC3E-8165-40A0-8B18-0831A8B2CF62}" type="presOf" srcId="{815426ED-B921-4024-B146-C7F0E7A6938B}" destId="{71A9BA69-FAAA-443C-BD14-34419F543FF5}" srcOrd="0" destOrd="0" presId="urn:microsoft.com/office/officeart/2005/8/layout/bProcess4"/>
    <dgm:cxn modelId="{3EBD083B-5DE0-4A37-8B6D-8AF75CF0B4B1}" srcId="{2638652F-5B77-4FCE-AF3C-F245FE6C7DAD}" destId="{815426ED-B921-4024-B146-C7F0E7A6938B}" srcOrd="1" destOrd="0" parTransId="{7C59C610-B7FD-46D5-8ED9-5B3F74932B47}" sibTransId="{76ACFA61-AD9B-4D0C-842A-5309841B97BD}"/>
    <dgm:cxn modelId="{8CFF3F3B-69BA-4FC0-8701-641FA0C1FB49}" type="presOf" srcId="{2D424B7F-9747-46D2-A30B-800ED64C549E}" destId="{CFAB0FD7-F477-45EF-9760-466481E2DB0C}" srcOrd="0" destOrd="0" presId="urn:microsoft.com/office/officeart/2005/8/layout/bProcess4"/>
    <dgm:cxn modelId="{CE318465-D2CB-428D-BFED-B1AE1D391525}" type="presOf" srcId="{EEEE4F28-9596-4921-895C-A6835895FC84}" destId="{380B09BE-B612-4C4A-8C7D-5F0F477E0924}" srcOrd="0" destOrd="0" presId="urn:microsoft.com/office/officeart/2005/8/layout/bProcess4"/>
    <dgm:cxn modelId="{8397E4DD-93C8-4D82-900B-45B8177099A7}" srcId="{2638652F-5B77-4FCE-AF3C-F245FE6C7DAD}" destId="{2D424B7F-9747-46D2-A30B-800ED64C549E}" srcOrd="0" destOrd="0" parTransId="{865C90A9-BF44-4B7A-ADFC-AEE17607CB03}" sibTransId="{662D814F-D120-4F09-BA19-8145361D5089}"/>
    <dgm:cxn modelId="{68118E05-07D2-4922-8F63-084D9971F046}" type="presOf" srcId="{C0E6F535-9452-4EF3-8429-0DDA8C056CD6}" destId="{8DF64C30-F020-429B-BBAF-A7FE0A138DE7}" srcOrd="0" destOrd="0" presId="urn:microsoft.com/office/officeart/2005/8/layout/bProcess4"/>
    <dgm:cxn modelId="{6546958D-AC91-455B-B419-6264CC626FAC}" type="presOf" srcId="{76ACFA61-AD9B-4D0C-842A-5309841B97BD}" destId="{FDE4B698-879B-4F7D-B650-1C4CE6F9A226}" srcOrd="0" destOrd="0" presId="urn:microsoft.com/office/officeart/2005/8/layout/bProcess4"/>
    <dgm:cxn modelId="{B80E8C2C-B555-49A2-BCE0-7CCD9202C802}" srcId="{2638652F-5B77-4FCE-AF3C-F245FE6C7DAD}" destId="{CB74B9A5-4822-4B74-86E8-361A080BAEDB}" srcOrd="5" destOrd="0" parTransId="{B1E1F686-8F20-43F7-BB0A-0128F891DEEA}" sibTransId="{2271AF15-CC1B-4ABA-B366-F347F5611F18}"/>
    <dgm:cxn modelId="{EB532A96-DDB6-4BA1-BFA1-3C82D3C848E0}" srcId="{2638652F-5B77-4FCE-AF3C-F245FE6C7DAD}" destId="{671C66D5-93AF-47ED-86A9-81AADB639198}" srcOrd="4" destOrd="0" parTransId="{9F300C38-90FE-469F-A266-A4E86C7E4D7D}" sibTransId="{C4E24EA2-F52C-4A0D-BD31-90910E626121}"/>
    <dgm:cxn modelId="{7B395DCD-C141-462A-A5B9-90DBEDE2347A}" type="presOf" srcId="{A19443FC-6C27-4AC6-8F9E-CC7F0259538C}" destId="{B0B97864-3864-44B7-8EEF-ABBCC11FAE3E}" srcOrd="0" destOrd="0" presId="urn:microsoft.com/office/officeart/2005/8/layout/bProcess4"/>
    <dgm:cxn modelId="{1FF4A488-E378-40FC-B9C3-43C59079B578}" srcId="{2638652F-5B77-4FCE-AF3C-F245FE6C7DAD}" destId="{EA0F6AAC-9B0C-4E3E-BC9B-3AE25C7C4ADE}" srcOrd="2" destOrd="0" parTransId="{C146EA04-CC7C-46D4-B494-942469C2BCB5}" sibTransId="{A19443FC-6C27-4AC6-8F9E-CC7F0259538C}"/>
    <dgm:cxn modelId="{0B7EDE74-6F7F-4222-A649-93A4CB3DE6CA}" type="presOf" srcId="{671C66D5-93AF-47ED-86A9-81AADB639198}" destId="{53B9F9F9-2C21-4213-AE4A-B650DD343B7D}" srcOrd="0" destOrd="0" presId="urn:microsoft.com/office/officeart/2005/8/layout/bProcess4"/>
    <dgm:cxn modelId="{6D14E03B-FD9F-4593-8B9E-1FA6FAD408B4}" type="presOf" srcId="{B56CD372-3B2A-41BB-99C8-2677AA23FCE4}" destId="{BC025443-EC2E-4147-99ED-E3438B7F62B1}" srcOrd="0" destOrd="0" presId="urn:microsoft.com/office/officeart/2005/8/layout/bProcess4"/>
    <dgm:cxn modelId="{A4C2A534-8EB0-4B70-9005-2A3CF57A788B}" srcId="{2638652F-5B77-4FCE-AF3C-F245FE6C7DAD}" destId="{7EB09B56-3C60-4443-BCE2-42ADCA7D1DEC}" srcOrd="3" destOrd="0" parTransId="{D3EE319E-5BA5-41E4-A611-683823796786}" sibTransId="{EEEE4F28-9596-4921-895C-A6835895FC84}"/>
    <dgm:cxn modelId="{E8AB3C09-EC2B-4FF9-9FCE-04D8E7F547FB}" type="presOf" srcId="{CB74B9A5-4822-4B74-86E8-361A080BAEDB}" destId="{6CEF1FE8-3854-4F33-B1B7-7C6ACE532758}" srcOrd="0" destOrd="0" presId="urn:microsoft.com/office/officeart/2005/8/layout/bProcess4"/>
    <dgm:cxn modelId="{DDF617BA-5F9F-4409-B324-F722F1AD0AC2}" type="presOf" srcId="{C4E24EA2-F52C-4A0D-BD31-90910E626121}" destId="{AC82924C-4ADA-4E9D-BEEB-369F92F39DB3}" srcOrd="0" destOrd="0" presId="urn:microsoft.com/office/officeart/2005/8/layout/bProcess4"/>
    <dgm:cxn modelId="{0DECEAC4-756A-424A-AF33-482A6445C44B}" srcId="{2638652F-5B77-4FCE-AF3C-F245FE6C7DAD}" destId="{B56CD372-3B2A-41BB-99C8-2677AA23FCE4}" srcOrd="8" destOrd="0" parTransId="{4632F425-B87A-438F-8F2F-766B44DE6A92}" sibTransId="{36AEA48C-2825-4AA7-93D2-C31EC53D7BAB}"/>
    <dgm:cxn modelId="{4F6243ED-860C-4410-88D9-801F08850D7D}" type="presOf" srcId="{7EB09B56-3C60-4443-BCE2-42ADCA7D1DEC}" destId="{D8A9780C-1F45-4592-A60A-435EE1B429AB}" srcOrd="0" destOrd="0" presId="urn:microsoft.com/office/officeart/2005/8/layout/bProcess4"/>
    <dgm:cxn modelId="{A48B93C3-6EE7-46B6-A620-6F95F52B0381}" type="presOf" srcId="{F04DEE65-9AD0-4691-A832-F9842F01E2BF}" destId="{CE7F6B00-1D01-44C8-BADA-F37B86099628}" srcOrd="0" destOrd="0" presId="urn:microsoft.com/office/officeart/2005/8/layout/bProcess4"/>
    <dgm:cxn modelId="{9A69D06D-563D-4701-A0F3-98E0BF4E0F43}" type="presParOf" srcId="{4AE7F4B8-11E8-49FA-A7EE-1D3549C0A71D}" destId="{72124103-16BF-40CF-8485-9BFBB373DAF4}" srcOrd="0" destOrd="0" presId="urn:microsoft.com/office/officeart/2005/8/layout/bProcess4"/>
    <dgm:cxn modelId="{142891E4-7BD6-4400-A772-C38FA1AF4867}" type="presParOf" srcId="{72124103-16BF-40CF-8485-9BFBB373DAF4}" destId="{AF02BB48-E621-4F02-B768-C2B3028F3924}" srcOrd="0" destOrd="0" presId="urn:microsoft.com/office/officeart/2005/8/layout/bProcess4"/>
    <dgm:cxn modelId="{2D6878BE-488F-4BBE-85D7-18C5B8C1F52E}" type="presParOf" srcId="{72124103-16BF-40CF-8485-9BFBB373DAF4}" destId="{CFAB0FD7-F477-45EF-9760-466481E2DB0C}" srcOrd="1" destOrd="0" presId="urn:microsoft.com/office/officeart/2005/8/layout/bProcess4"/>
    <dgm:cxn modelId="{6D6CC938-4073-498D-B830-3DA27EB5DCDE}" type="presParOf" srcId="{4AE7F4B8-11E8-49FA-A7EE-1D3549C0A71D}" destId="{08C8396C-AC7C-4F71-8B4D-AD8EC339C16A}" srcOrd="1" destOrd="0" presId="urn:microsoft.com/office/officeart/2005/8/layout/bProcess4"/>
    <dgm:cxn modelId="{237C22EA-A06F-4DFF-8DFD-C7A92B33AC98}" type="presParOf" srcId="{4AE7F4B8-11E8-49FA-A7EE-1D3549C0A71D}" destId="{3C7CB848-F63C-4C5F-94BF-7D69E6E5D1D2}" srcOrd="2" destOrd="0" presId="urn:microsoft.com/office/officeart/2005/8/layout/bProcess4"/>
    <dgm:cxn modelId="{FA1F8309-2C12-4BF9-847E-DBA66A7C1ECC}" type="presParOf" srcId="{3C7CB848-F63C-4C5F-94BF-7D69E6E5D1D2}" destId="{FE17B598-BDCC-44C5-BFFB-F721BD121F96}" srcOrd="0" destOrd="0" presId="urn:microsoft.com/office/officeart/2005/8/layout/bProcess4"/>
    <dgm:cxn modelId="{213F7897-B0E1-4CFE-8C4B-65A9E9490627}" type="presParOf" srcId="{3C7CB848-F63C-4C5F-94BF-7D69E6E5D1D2}" destId="{71A9BA69-FAAA-443C-BD14-34419F543FF5}" srcOrd="1" destOrd="0" presId="urn:microsoft.com/office/officeart/2005/8/layout/bProcess4"/>
    <dgm:cxn modelId="{410EFDA8-A24A-40F4-9823-9B357ABE5624}" type="presParOf" srcId="{4AE7F4B8-11E8-49FA-A7EE-1D3549C0A71D}" destId="{FDE4B698-879B-4F7D-B650-1C4CE6F9A226}" srcOrd="3" destOrd="0" presId="urn:microsoft.com/office/officeart/2005/8/layout/bProcess4"/>
    <dgm:cxn modelId="{11451A40-889A-4E7A-9BB6-9EFC8E0DDBBA}" type="presParOf" srcId="{4AE7F4B8-11E8-49FA-A7EE-1D3549C0A71D}" destId="{D5A3EABC-6CEB-4922-9336-4A83FF0EFC76}" srcOrd="4" destOrd="0" presId="urn:microsoft.com/office/officeart/2005/8/layout/bProcess4"/>
    <dgm:cxn modelId="{AFAB1285-46F9-4A59-999A-FD1E11D726DD}" type="presParOf" srcId="{D5A3EABC-6CEB-4922-9336-4A83FF0EFC76}" destId="{DB0B5AFD-7022-4F49-9BB0-BE7A0EBA6B74}" srcOrd="0" destOrd="0" presId="urn:microsoft.com/office/officeart/2005/8/layout/bProcess4"/>
    <dgm:cxn modelId="{CF765C95-8B74-4C98-98C1-2B03EAAB98B8}" type="presParOf" srcId="{D5A3EABC-6CEB-4922-9336-4A83FF0EFC76}" destId="{D51A2ACD-8639-4524-9FA9-F715F97F5F24}" srcOrd="1" destOrd="0" presId="urn:microsoft.com/office/officeart/2005/8/layout/bProcess4"/>
    <dgm:cxn modelId="{4F06C814-75B1-4ACC-B7C0-A5203A644B75}" type="presParOf" srcId="{4AE7F4B8-11E8-49FA-A7EE-1D3549C0A71D}" destId="{B0B97864-3864-44B7-8EEF-ABBCC11FAE3E}" srcOrd="5" destOrd="0" presId="urn:microsoft.com/office/officeart/2005/8/layout/bProcess4"/>
    <dgm:cxn modelId="{13D58526-0BDC-4D8E-8001-02CB6428D10D}" type="presParOf" srcId="{4AE7F4B8-11E8-49FA-A7EE-1D3549C0A71D}" destId="{0B12357E-32B0-43C3-890C-F817F0F5A06F}" srcOrd="6" destOrd="0" presId="urn:microsoft.com/office/officeart/2005/8/layout/bProcess4"/>
    <dgm:cxn modelId="{F96E1871-46E0-4168-817F-8F142224FD88}" type="presParOf" srcId="{0B12357E-32B0-43C3-890C-F817F0F5A06F}" destId="{D3C34B67-8D15-4D6B-9A4A-CB0D8F0A60FD}" srcOrd="0" destOrd="0" presId="urn:microsoft.com/office/officeart/2005/8/layout/bProcess4"/>
    <dgm:cxn modelId="{9E836770-52DF-4D8E-B4E7-108F323B0BB2}" type="presParOf" srcId="{0B12357E-32B0-43C3-890C-F817F0F5A06F}" destId="{D8A9780C-1F45-4592-A60A-435EE1B429AB}" srcOrd="1" destOrd="0" presId="urn:microsoft.com/office/officeart/2005/8/layout/bProcess4"/>
    <dgm:cxn modelId="{5804DD8E-7332-446E-A01D-8941D067B714}" type="presParOf" srcId="{4AE7F4B8-11E8-49FA-A7EE-1D3549C0A71D}" destId="{380B09BE-B612-4C4A-8C7D-5F0F477E0924}" srcOrd="7" destOrd="0" presId="urn:microsoft.com/office/officeart/2005/8/layout/bProcess4"/>
    <dgm:cxn modelId="{2C5F982B-743B-4358-95F1-952D83D1A432}" type="presParOf" srcId="{4AE7F4B8-11E8-49FA-A7EE-1D3549C0A71D}" destId="{D15F164C-8FBF-4DAA-B023-6CA392F4B9DF}" srcOrd="8" destOrd="0" presId="urn:microsoft.com/office/officeart/2005/8/layout/bProcess4"/>
    <dgm:cxn modelId="{7FD33606-8752-4F6E-B5DC-FBA64EE798BA}" type="presParOf" srcId="{D15F164C-8FBF-4DAA-B023-6CA392F4B9DF}" destId="{9196501D-1C7F-4EA7-98DF-7831877E9B36}" srcOrd="0" destOrd="0" presId="urn:microsoft.com/office/officeart/2005/8/layout/bProcess4"/>
    <dgm:cxn modelId="{E3184714-0EAA-41E6-83D1-78E23B3B2D34}" type="presParOf" srcId="{D15F164C-8FBF-4DAA-B023-6CA392F4B9DF}" destId="{53B9F9F9-2C21-4213-AE4A-B650DD343B7D}" srcOrd="1" destOrd="0" presId="urn:microsoft.com/office/officeart/2005/8/layout/bProcess4"/>
    <dgm:cxn modelId="{200ED1A5-0752-46FD-9EA6-9B21A66E0652}" type="presParOf" srcId="{4AE7F4B8-11E8-49FA-A7EE-1D3549C0A71D}" destId="{AC82924C-4ADA-4E9D-BEEB-369F92F39DB3}" srcOrd="9" destOrd="0" presId="urn:microsoft.com/office/officeart/2005/8/layout/bProcess4"/>
    <dgm:cxn modelId="{EED29B89-9E4E-4991-8742-98B8A70927E6}" type="presParOf" srcId="{4AE7F4B8-11E8-49FA-A7EE-1D3549C0A71D}" destId="{6DDABD53-E8CF-4F0D-9746-C7F40E372DD3}" srcOrd="10" destOrd="0" presId="urn:microsoft.com/office/officeart/2005/8/layout/bProcess4"/>
    <dgm:cxn modelId="{33693600-2DF9-4CA3-9DFC-FF339066C40B}" type="presParOf" srcId="{6DDABD53-E8CF-4F0D-9746-C7F40E372DD3}" destId="{A9C8B651-A423-43BB-9949-2A5D170B152E}" srcOrd="0" destOrd="0" presId="urn:microsoft.com/office/officeart/2005/8/layout/bProcess4"/>
    <dgm:cxn modelId="{3232E6A8-3B1A-4349-BC8E-345C19CABF24}" type="presParOf" srcId="{6DDABD53-E8CF-4F0D-9746-C7F40E372DD3}" destId="{6CEF1FE8-3854-4F33-B1B7-7C6ACE532758}" srcOrd="1" destOrd="0" presId="urn:microsoft.com/office/officeart/2005/8/layout/bProcess4"/>
    <dgm:cxn modelId="{8276819C-8182-41C1-B994-04C1EA53A5A8}" type="presParOf" srcId="{4AE7F4B8-11E8-49FA-A7EE-1D3549C0A71D}" destId="{9DAC678F-942C-42AA-B77F-A061808E2A76}" srcOrd="11" destOrd="0" presId="urn:microsoft.com/office/officeart/2005/8/layout/bProcess4"/>
    <dgm:cxn modelId="{4F4B0329-E065-4383-A19E-0DFE0222D643}" type="presParOf" srcId="{4AE7F4B8-11E8-49FA-A7EE-1D3549C0A71D}" destId="{40B52E91-B948-449B-A4A4-89D9BC58B139}" srcOrd="12" destOrd="0" presId="urn:microsoft.com/office/officeart/2005/8/layout/bProcess4"/>
    <dgm:cxn modelId="{07D2CCA3-D493-4F38-8857-B76D4A91C0D3}" type="presParOf" srcId="{40B52E91-B948-449B-A4A4-89D9BC58B139}" destId="{C7BD2E47-8D04-4BC9-A354-D376E279B1C0}" srcOrd="0" destOrd="0" presId="urn:microsoft.com/office/officeart/2005/8/layout/bProcess4"/>
    <dgm:cxn modelId="{2E0B2325-24C1-488C-97AE-A16901CB7013}" type="presParOf" srcId="{40B52E91-B948-449B-A4A4-89D9BC58B139}" destId="{CE7F6B00-1D01-44C8-BADA-F37B86099628}" srcOrd="1" destOrd="0" presId="urn:microsoft.com/office/officeart/2005/8/layout/bProcess4"/>
    <dgm:cxn modelId="{AF878E6C-5DD2-469C-9751-04DD70ACDDBA}" type="presParOf" srcId="{4AE7F4B8-11E8-49FA-A7EE-1D3549C0A71D}" destId="{68C20D2A-E873-4B22-B7F2-D4D6C7E19069}" srcOrd="13" destOrd="0" presId="urn:microsoft.com/office/officeart/2005/8/layout/bProcess4"/>
    <dgm:cxn modelId="{84A58950-E129-4496-9BA3-EA6E2CE93BB5}" type="presParOf" srcId="{4AE7F4B8-11E8-49FA-A7EE-1D3549C0A71D}" destId="{DFBE389C-FFA9-4308-B10E-713BAB436B2B}" srcOrd="14" destOrd="0" presId="urn:microsoft.com/office/officeart/2005/8/layout/bProcess4"/>
    <dgm:cxn modelId="{5796E531-4E21-4191-BFC7-B2C6209D4483}" type="presParOf" srcId="{DFBE389C-FFA9-4308-B10E-713BAB436B2B}" destId="{64EED324-4BBB-4C76-84E3-EEEDFDCAC22D}" srcOrd="0" destOrd="0" presId="urn:microsoft.com/office/officeart/2005/8/layout/bProcess4"/>
    <dgm:cxn modelId="{54C23F7F-7A32-4A07-AB1C-22BD4F67C3D5}" type="presParOf" srcId="{DFBE389C-FFA9-4308-B10E-713BAB436B2B}" destId="{CF8B8E1F-C1FE-45C4-9F0F-78319051AB12}" srcOrd="1" destOrd="0" presId="urn:microsoft.com/office/officeart/2005/8/layout/bProcess4"/>
    <dgm:cxn modelId="{F9C1B04F-74F2-4BB0-9AE8-B0B38902CF66}" type="presParOf" srcId="{4AE7F4B8-11E8-49FA-A7EE-1D3549C0A71D}" destId="{8DF64C30-F020-429B-BBAF-A7FE0A138DE7}" srcOrd="15" destOrd="0" presId="urn:microsoft.com/office/officeart/2005/8/layout/bProcess4"/>
    <dgm:cxn modelId="{DD0BE0DF-F062-45BF-BC49-D33EC88AF02B}" type="presParOf" srcId="{4AE7F4B8-11E8-49FA-A7EE-1D3549C0A71D}" destId="{0F9E581C-C207-4F10-BD23-3F3E19E93F6A}" srcOrd="16" destOrd="0" presId="urn:microsoft.com/office/officeart/2005/8/layout/bProcess4"/>
    <dgm:cxn modelId="{69E25398-3DCD-40E5-A45D-FA63FD9C5FC8}" type="presParOf" srcId="{0F9E581C-C207-4F10-BD23-3F3E19E93F6A}" destId="{FDE595F4-ECBB-42A7-B88B-228EE13412A5}" srcOrd="0" destOrd="0" presId="urn:microsoft.com/office/officeart/2005/8/layout/bProcess4"/>
    <dgm:cxn modelId="{18CB2862-5700-4079-AC37-32A680B34FAD}" type="presParOf" srcId="{0F9E581C-C207-4F10-BD23-3F3E19E93F6A}" destId="{BC025443-EC2E-4147-99ED-E3438B7F62B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Posisi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Utamakan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Utamakan</a:t>
          </a:r>
          <a:r>
            <a:rPr lang="en-ID" sz="3600" dirty="0" smtClean="0"/>
            <a:t> Akal</a:t>
          </a:r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Penguatan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Diskusi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67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2DE3955F-4088-46F4-A917-872CBCAB8057}" type="presOf" srcId="{0C0570A8-3AEC-4B3B-B2A7-027AFB3DEAE4}" destId="{A450C079-5DB1-4CBA-9A43-0F7E7283E2DC}" srcOrd="0" destOrd="0" presId="urn:microsoft.com/office/officeart/2005/8/layout/cycle1"/>
    <dgm:cxn modelId="{84272197-B4FA-4E2E-B04F-9F3C88626367}" type="presOf" srcId="{7E856676-3E4B-49C8-BAB4-BA9F2898BC31}" destId="{1B315725-2AD8-4074-B53E-00A2272F800A}" srcOrd="0" destOrd="0" presId="urn:microsoft.com/office/officeart/2005/8/layout/cycle1"/>
    <dgm:cxn modelId="{31E425C9-18F0-4FBE-8860-B602DC18FDE0}" type="presOf" srcId="{68884FFD-40B5-4334-90C1-4837E69797BB}" destId="{A563A13F-F480-450C-BA0B-C9A2ABB4052A}" srcOrd="0" destOrd="0" presId="urn:microsoft.com/office/officeart/2005/8/layout/cycle1"/>
    <dgm:cxn modelId="{5C7C8957-853F-4346-B3D5-E4601FC426B0}" type="presOf" srcId="{7138D9E1-9135-421D-AC65-6BFF750FC0B5}" destId="{B82EF5B0-F03C-4C19-BB8B-61C993442C35}" srcOrd="0" destOrd="0" presId="urn:microsoft.com/office/officeart/2005/8/layout/cycle1"/>
    <dgm:cxn modelId="{863DD590-B2D7-4E78-B40B-D93CA2D65BB3}" type="presOf" srcId="{B12E723B-1527-4A27-B02C-3A32B895068F}" destId="{433E58C7-62A0-493A-8292-2CBC0EA2B2A1}" srcOrd="0" destOrd="0" presId="urn:microsoft.com/office/officeart/2005/8/layout/cycle1"/>
    <dgm:cxn modelId="{0C033E5B-1889-4A20-A608-987D26221E6E}" type="presOf" srcId="{2A2C05EB-9B7A-4CE9-AC4B-70932E462BA7}" destId="{A4C194A4-23AD-49D3-8FBA-950377A3245F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B7BF82C7-9DE6-4C93-A0A6-059380278A2F}" type="presOf" srcId="{5387BF6B-D6E0-4052-9E43-66A86DEBEB26}" destId="{784FE745-DE18-469D-AE42-6FAC1A4A3DAD}" srcOrd="0" destOrd="0" presId="urn:microsoft.com/office/officeart/2005/8/layout/cycle1"/>
    <dgm:cxn modelId="{F246C428-F2D6-4146-B976-C9FE47070D9D}" type="presOf" srcId="{751B7C9C-38B7-47E6-A9C7-00235A53D88A}" destId="{1D1C4C14-0519-4416-8646-5A3FFD755264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27366C72-4E2F-40BA-A61D-CA22A6E840C6}" type="presOf" srcId="{EB7BB5DD-AA53-40B1-B5B6-4ADDFFAB07B9}" destId="{919A5044-B6ED-483A-ABED-E9353AAA3B2F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6C9D92AD-E13A-4CAD-9D19-EAB110CE6251}" type="presOf" srcId="{4441CB5A-CD52-47E4-8242-123EDC54E212}" destId="{B6AF19D3-5789-46B4-867B-A357EE3305F0}" srcOrd="0" destOrd="0" presId="urn:microsoft.com/office/officeart/2005/8/layout/cycle1"/>
    <dgm:cxn modelId="{FF13ACC1-E066-4CB8-8965-FC1825F6299D}" type="presOf" srcId="{D9212BA4-1544-4EFA-9464-E44E84BF0CF7}" destId="{E99AA096-6F59-430E-B962-9F56982AD299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41F61CB0-824B-4DB6-B60B-8641D912097F}" type="presParOf" srcId="{784FE745-DE18-469D-AE42-6FAC1A4A3DAD}" destId="{05473EAC-0353-4CA5-A4AE-22911464257B}" srcOrd="0" destOrd="0" presId="urn:microsoft.com/office/officeart/2005/8/layout/cycle1"/>
    <dgm:cxn modelId="{CC02FD3C-C1EC-4391-982C-055AE03D0449}" type="presParOf" srcId="{784FE745-DE18-469D-AE42-6FAC1A4A3DAD}" destId="{E99AA096-6F59-430E-B962-9F56982AD299}" srcOrd="1" destOrd="0" presId="urn:microsoft.com/office/officeart/2005/8/layout/cycle1"/>
    <dgm:cxn modelId="{9749D72B-AABC-4879-91FC-C7B81D1B4EEB}" type="presParOf" srcId="{784FE745-DE18-469D-AE42-6FAC1A4A3DAD}" destId="{A563A13F-F480-450C-BA0B-C9A2ABB4052A}" srcOrd="2" destOrd="0" presId="urn:microsoft.com/office/officeart/2005/8/layout/cycle1"/>
    <dgm:cxn modelId="{B1A17DE0-999A-4E45-85F5-772C6297FF97}" type="presParOf" srcId="{784FE745-DE18-469D-AE42-6FAC1A4A3DAD}" destId="{F3F6AFC5-0B53-4D22-8046-7A3B7247DCC6}" srcOrd="3" destOrd="0" presId="urn:microsoft.com/office/officeart/2005/8/layout/cycle1"/>
    <dgm:cxn modelId="{3981CA63-9367-4A2D-95B6-47BBF9E07963}" type="presParOf" srcId="{784FE745-DE18-469D-AE42-6FAC1A4A3DAD}" destId="{A450C079-5DB1-4CBA-9A43-0F7E7283E2DC}" srcOrd="4" destOrd="0" presId="urn:microsoft.com/office/officeart/2005/8/layout/cycle1"/>
    <dgm:cxn modelId="{E0413D7F-AE03-42FD-9DF1-A36DFFA73185}" type="presParOf" srcId="{784FE745-DE18-469D-AE42-6FAC1A4A3DAD}" destId="{919A5044-B6ED-483A-ABED-E9353AAA3B2F}" srcOrd="5" destOrd="0" presId="urn:microsoft.com/office/officeart/2005/8/layout/cycle1"/>
    <dgm:cxn modelId="{7360AAF3-0513-4041-A120-5B06F757AFC1}" type="presParOf" srcId="{784FE745-DE18-469D-AE42-6FAC1A4A3DAD}" destId="{579F57CC-6A6F-4150-A6B3-5BBEEB9FDAA0}" srcOrd="6" destOrd="0" presId="urn:microsoft.com/office/officeart/2005/8/layout/cycle1"/>
    <dgm:cxn modelId="{C87F8327-8C25-48A2-BE4D-FAE1B0935B92}" type="presParOf" srcId="{784FE745-DE18-469D-AE42-6FAC1A4A3DAD}" destId="{433E58C7-62A0-493A-8292-2CBC0EA2B2A1}" srcOrd="7" destOrd="0" presId="urn:microsoft.com/office/officeart/2005/8/layout/cycle1"/>
    <dgm:cxn modelId="{8434C8D8-099C-4B55-ACD4-7E360BA70BD2}" type="presParOf" srcId="{784FE745-DE18-469D-AE42-6FAC1A4A3DAD}" destId="{B6AF19D3-5789-46B4-867B-A357EE3305F0}" srcOrd="8" destOrd="0" presId="urn:microsoft.com/office/officeart/2005/8/layout/cycle1"/>
    <dgm:cxn modelId="{4D61DD96-BFEC-455E-AE25-453050BA3258}" type="presParOf" srcId="{784FE745-DE18-469D-AE42-6FAC1A4A3DAD}" destId="{12A136DF-56AA-4614-B27C-F87F2AC239E4}" srcOrd="9" destOrd="0" presId="urn:microsoft.com/office/officeart/2005/8/layout/cycle1"/>
    <dgm:cxn modelId="{7BCE0940-8499-49B0-8509-A2629CE36518}" type="presParOf" srcId="{784FE745-DE18-469D-AE42-6FAC1A4A3DAD}" destId="{B82EF5B0-F03C-4C19-BB8B-61C993442C35}" srcOrd="10" destOrd="0" presId="urn:microsoft.com/office/officeart/2005/8/layout/cycle1"/>
    <dgm:cxn modelId="{43C34FFA-AA31-4931-969F-8BE687DE34CF}" type="presParOf" srcId="{784FE745-DE18-469D-AE42-6FAC1A4A3DAD}" destId="{A4C194A4-23AD-49D3-8FBA-950377A3245F}" srcOrd="11" destOrd="0" presId="urn:microsoft.com/office/officeart/2005/8/layout/cycle1"/>
    <dgm:cxn modelId="{E35639EC-C09B-4867-AA4B-FA82E022471F}" type="presParOf" srcId="{784FE745-DE18-469D-AE42-6FAC1A4A3DAD}" destId="{1E8CF3B1-79C7-4599-8739-91C48EA6BB6A}" srcOrd="12" destOrd="0" presId="urn:microsoft.com/office/officeart/2005/8/layout/cycle1"/>
    <dgm:cxn modelId="{C1BAF8CD-8F28-42E2-B5FD-4AE55E8BF6C3}" type="presParOf" srcId="{784FE745-DE18-469D-AE42-6FAC1A4A3DAD}" destId="{1D1C4C14-0519-4416-8646-5A3FFD755264}" srcOrd="13" destOrd="0" presId="urn:microsoft.com/office/officeart/2005/8/layout/cycle1"/>
    <dgm:cxn modelId="{5D2540D0-2D40-4C1A-9DCD-B14EA3001DF2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Posisi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Utamakan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Utamakan</a:t>
          </a:r>
          <a:r>
            <a:rPr lang="en-ID" sz="3600" dirty="0" smtClean="0"/>
            <a:t> Akal</a:t>
          </a:r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Penguatan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Diskusi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67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4E7D21EB-C3E9-4455-9EF8-CC56A688FD14}" type="presOf" srcId="{68884FFD-40B5-4334-90C1-4837E69797BB}" destId="{A563A13F-F480-450C-BA0B-C9A2ABB4052A}" srcOrd="0" destOrd="0" presId="urn:microsoft.com/office/officeart/2005/8/layout/cycle1"/>
    <dgm:cxn modelId="{9CE19283-C9B0-4CAE-BCE3-F82B859108CE}" type="presOf" srcId="{B12E723B-1527-4A27-B02C-3A32B895068F}" destId="{433E58C7-62A0-493A-8292-2CBC0EA2B2A1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A7FFB1AD-8656-4F99-8B8F-E7CF0B7BEFCD}" type="presOf" srcId="{0C0570A8-3AEC-4B3B-B2A7-027AFB3DEAE4}" destId="{A450C079-5DB1-4CBA-9A43-0F7E7283E2DC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EA8D9072-FC50-41B6-8783-619AD2A03EF4}" type="presOf" srcId="{5387BF6B-D6E0-4052-9E43-66A86DEBEB26}" destId="{784FE745-DE18-469D-AE42-6FAC1A4A3DAD}" srcOrd="0" destOrd="0" presId="urn:microsoft.com/office/officeart/2005/8/layout/cycle1"/>
    <dgm:cxn modelId="{E30328BC-AC58-4645-AD61-EAE179C9CAB0}" type="presOf" srcId="{D9212BA4-1544-4EFA-9464-E44E84BF0CF7}" destId="{E99AA096-6F59-430E-B962-9F56982AD299}" srcOrd="0" destOrd="0" presId="urn:microsoft.com/office/officeart/2005/8/layout/cycle1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CF54F199-B147-4770-AD28-E137E8581A94}" type="presOf" srcId="{7E856676-3E4B-49C8-BAB4-BA9F2898BC31}" destId="{1B315725-2AD8-4074-B53E-00A2272F800A}" srcOrd="0" destOrd="0" presId="urn:microsoft.com/office/officeart/2005/8/layout/cycle1"/>
    <dgm:cxn modelId="{E6E78E9A-CA4F-4A7A-8600-86732DE01B76}" type="presOf" srcId="{EB7BB5DD-AA53-40B1-B5B6-4ADDFFAB07B9}" destId="{919A5044-B6ED-483A-ABED-E9353AAA3B2F}" srcOrd="0" destOrd="0" presId="urn:microsoft.com/office/officeart/2005/8/layout/cycle1"/>
    <dgm:cxn modelId="{3A301CBC-460C-4C02-9869-94461DC02F4C}" type="presOf" srcId="{2A2C05EB-9B7A-4CE9-AC4B-70932E462BA7}" destId="{A4C194A4-23AD-49D3-8FBA-950377A3245F}" srcOrd="0" destOrd="0" presId="urn:microsoft.com/office/officeart/2005/8/layout/cycle1"/>
    <dgm:cxn modelId="{D44CA5A9-CF2C-4FEB-97F5-2ABCF925BC78}" type="presOf" srcId="{7138D9E1-9135-421D-AC65-6BFF750FC0B5}" destId="{B82EF5B0-F03C-4C19-BB8B-61C993442C35}" srcOrd="0" destOrd="0" presId="urn:microsoft.com/office/officeart/2005/8/layout/cycle1"/>
    <dgm:cxn modelId="{17C08FAC-0694-40F1-81D6-4F4A6A494590}" type="presOf" srcId="{4441CB5A-CD52-47E4-8242-123EDC54E212}" destId="{B6AF19D3-5789-46B4-867B-A357EE3305F0}" srcOrd="0" destOrd="0" presId="urn:microsoft.com/office/officeart/2005/8/layout/cycle1"/>
    <dgm:cxn modelId="{AB7B83BD-4675-4757-9044-B7DB55C8D9A1}" type="presOf" srcId="{751B7C9C-38B7-47E6-A9C7-00235A53D88A}" destId="{1D1C4C14-0519-4416-8646-5A3FFD755264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9C882548-BC9C-4F2A-98D0-B7F723879D3E}" type="presParOf" srcId="{784FE745-DE18-469D-AE42-6FAC1A4A3DAD}" destId="{05473EAC-0353-4CA5-A4AE-22911464257B}" srcOrd="0" destOrd="0" presId="urn:microsoft.com/office/officeart/2005/8/layout/cycle1"/>
    <dgm:cxn modelId="{EB280F02-5AC1-4D06-B85D-6E32A2E51E4D}" type="presParOf" srcId="{784FE745-DE18-469D-AE42-6FAC1A4A3DAD}" destId="{E99AA096-6F59-430E-B962-9F56982AD299}" srcOrd="1" destOrd="0" presId="urn:microsoft.com/office/officeart/2005/8/layout/cycle1"/>
    <dgm:cxn modelId="{8351EA71-25B0-48B2-A8B7-EEA1B9D1F318}" type="presParOf" srcId="{784FE745-DE18-469D-AE42-6FAC1A4A3DAD}" destId="{A563A13F-F480-450C-BA0B-C9A2ABB4052A}" srcOrd="2" destOrd="0" presId="urn:microsoft.com/office/officeart/2005/8/layout/cycle1"/>
    <dgm:cxn modelId="{DCB8CEA5-3139-4B4A-BD1C-BCC0ABB07722}" type="presParOf" srcId="{784FE745-DE18-469D-AE42-6FAC1A4A3DAD}" destId="{F3F6AFC5-0B53-4D22-8046-7A3B7247DCC6}" srcOrd="3" destOrd="0" presId="urn:microsoft.com/office/officeart/2005/8/layout/cycle1"/>
    <dgm:cxn modelId="{5C7D6609-B060-42C2-8D8E-1033077A0884}" type="presParOf" srcId="{784FE745-DE18-469D-AE42-6FAC1A4A3DAD}" destId="{A450C079-5DB1-4CBA-9A43-0F7E7283E2DC}" srcOrd="4" destOrd="0" presId="urn:microsoft.com/office/officeart/2005/8/layout/cycle1"/>
    <dgm:cxn modelId="{FA022E96-8ADF-4D30-A28E-5187EADCB1FB}" type="presParOf" srcId="{784FE745-DE18-469D-AE42-6FAC1A4A3DAD}" destId="{919A5044-B6ED-483A-ABED-E9353AAA3B2F}" srcOrd="5" destOrd="0" presId="urn:microsoft.com/office/officeart/2005/8/layout/cycle1"/>
    <dgm:cxn modelId="{BACC5765-3B4C-4802-B417-4B4F307ED50B}" type="presParOf" srcId="{784FE745-DE18-469D-AE42-6FAC1A4A3DAD}" destId="{579F57CC-6A6F-4150-A6B3-5BBEEB9FDAA0}" srcOrd="6" destOrd="0" presId="urn:microsoft.com/office/officeart/2005/8/layout/cycle1"/>
    <dgm:cxn modelId="{74707C4E-0D48-4552-AB20-2F6F72FE8935}" type="presParOf" srcId="{784FE745-DE18-469D-AE42-6FAC1A4A3DAD}" destId="{433E58C7-62A0-493A-8292-2CBC0EA2B2A1}" srcOrd="7" destOrd="0" presId="urn:microsoft.com/office/officeart/2005/8/layout/cycle1"/>
    <dgm:cxn modelId="{54972116-AEC3-4785-97DD-D7D25D45488F}" type="presParOf" srcId="{784FE745-DE18-469D-AE42-6FAC1A4A3DAD}" destId="{B6AF19D3-5789-46B4-867B-A357EE3305F0}" srcOrd="8" destOrd="0" presId="urn:microsoft.com/office/officeart/2005/8/layout/cycle1"/>
    <dgm:cxn modelId="{0968B9AC-2125-4801-8DDB-F669349A4695}" type="presParOf" srcId="{784FE745-DE18-469D-AE42-6FAC1A4A3DAD}" destId="{12A136DF-56AA-4614-B27C-F87F2AC239E4}" srcOrd="9" destOrd="0" presId="urn:microsoft.com/office/officeart/2005/8/layout/cycle1"/>
    <dgm:cxn modelId="{062E6095-158A-42D6-8FC8-A869502CFDF3}" type="presParOf" srcId="{784FE745-DE18-469D-AE42-6FAC1A4A3DAD}" destId="{B82EF5B0-F03C-4C19-BB8B-61C993442C35}" srcOrd="10" destOrd="0" presId="urn:microsoft.com/office/officeart/2005/8/layout/cycle1"/>
    <dgm:cxn modelId="{3924DEA2-03C0-4A32-ACA0-BD4CE072529E}" type="presParOf" srcId="{784FE745-DE18-469D-AE42-6FAC1A4A3DAD}" destId="{A4C194A4-23AD-49D3-8FBA-950377A3245F}" srcOrd="11" destOrd="0" presId="urn:microsoft.com/office/officeart/2005/8/layout/cycle1"/>
    <dgm:cxn modelId="{13CBCC9E-3EB4-4004-83D7-B0D6AC93EE54}" type="presParOf" srcId="{784FE745-DE18-469D-AE42-6FAC1A4A3DAD}" destId="{1E8CF3B1-79C7-4599-8739-91C48EA6BB6A}" srcOrd="12" destOrd="0" presId="urn:microsoft.com/office/officeart/2005/8/layout/cycle1"/>
    <dgm:cxn modelId="{58286446-0A79-44DC-B3B6-2095CC18310E}" type="presParOf" srcId="{784FE745-DE18-469D-AE42-6FAC1A4A3DAD}" destId="{1D1C4C14-0519-4416-8646-5A3FFD755264}" srcOrd="13" destOrd="0" presId="urn:microsoft.com/office/officeart/2005/8/layout/cycle1"/>
    <dgm:cxn modelId="{B9510FCF-247C-46CA-A005-8C3C99E94408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Posisi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Utamakan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Utamakan</a:t>
          </a:r>
          <a:r>
            <a:rPr lang="en-ID" sz="3600" dirty="0" smtClean="0"/>
            <a:t> Akal</a:t>
          </a:r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Penguatan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Diskusi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67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45710723-64DF-4B4A-9C62-237986D8C3EB}" type="presOf" srcId="{7E856676-3E4B-49C8-BAB4-BA9F2898BC31}" destId="{1B315725-2AD8-4074-B53E-00A2272F800A}" srcOrd="0" destOrd="0" presId="urn:microsoft.com/office/officeart/2005/8/layout/cycle1"/>
    <dgm:cxn modelId="{FA73277B-7EB4-4E41-98FE-11C066D026DA}" type="presOf" srcId="{68884FFD-40B5-4334-90C1-4837E69797BB}" destId="{A563A13F-F480-450C-BA0B-C9A2ABB4052A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195986D3-FA4C-46FD-9002-054319CFA85D}" type="presOf" srcId="{4441CB5A-CD52-47E4-8242-123EDC54E212}" destId="{B6AF19D3-5789-46B4-867B-A357EE3305F0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77CEAD96-2C0D-458D-B9B1-12ABCF00193B}" type="presOf" srcId="{7138D9E1-9135-421D-AC65-6BFF750FC0B5}" destId="{B82EF5B0-F03C-4C19-BB8B-61C993442C35}" srcOrd="0" destOrd="0" presId="urn:microsoft.com/office/officeart/2005/8/layout/cycle1"/>
    <dgm:cxn modelId="{CE09CFC7-7CA4-4005-9344-C6D49BEFC42C}" type="presOf" srcId="{EB7BB5DD-AA53-40B1-B5B6-4ADDFFAB07B9}" destId="{919A5044-B6ED-483A-ABED-E9353AAA3B2F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7E8569F3-991D-4049-A084-8F8DE7E177F6}" type="presOf" srcId="{B12E723B-1527-4A27-B02C-3A32B895068F}" destId="{433E58C7-62A0-493A-8292-2CBC0EA2B2A1}" srcOrd="0" destOrd="0" presId="urn:microsoft.com/office/officeart/2005/8/layout/cycle1"/>
    <dgm:cxn modelId="{B2A3E919-86BC-478E-A449-CF842A69B891}" type="presOf" srcId="{751B7C9C-38B7-47E6-A9C7-00235A53D88A}" destId="{1D1C4C14-0519-4416-8646-5A3FFD755264}" srcOrd="0" destOrd="0" presId="urn:microsoft.com/office/officeart/2005/8/layout/cycle1"/>
    <dgm:cxn modelId="{C31F86EA-415D-43D6-BB59-D78255A8FBD4}" type="presOf" srcId="{2A2C05EB-9B7A-4CE9-AC4B-70932E462BA7}" destId="{A4C194A4-23AD-49D3-8FBA-950377A3245F}" srcOrd="0" destOrd="0" presId="urn:microsoft.com/office/officeart/2005/8/layout/cycle1"/>
    <dgm:cxn modelId="{4636DBD7-E0DC-42D9-900A-1034FAC260AE}" type="presOf" srcId="{D9212BA4-1544-4EFA-9464-E44E84BF0CF7}" destId="{E99AA096-6F59-430E-B962-9F56982AD299}" srcOrd="0" destOrd="0" presId="urn:microsoft.com/office/officeart/2005/8/layout/cycle1"/>
    <dgm:cxn modelId="{CDBB6107-1EAE-46DC-A02B-B1E991B55E16}" type="presOf" srcId="{0C0570A8-3AEC-4B3B-B2A7-027AFB3DEAE4}" destId="{A450C079-5DB1-4CBA-9A43-0F7E7283E2DC}" srcOrd="0" destOrd="0" presId="urn:microsoft.com/office/officeart/2005/8/layout/cycle1"/>
    <dgm:cxn modelId="{830847D1-2003-4744-AA4D-4F697ED1B71F}" type="presOf" srcId="{5387BF6B-D6E0-4052-9E43-66A86DEBEB26}" destId="{784FE745-DE18-469D-AE42-6FAC1A4A3DAD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4D640D03-863C-48F7-B341-02495C136294}" type="presParOf" srcId="{784FE745-DE18-469D-AE42-6FAC1A4A3DAD}" destId="{05473EAC-0353-4CA5-A4AE-22911464257B}" srcOrd="0" destOrd="0" presId="urn:microsoft.com/office/officeart/2005/8/layout/cycle1"/>
    <dgm:cxn modelId="{928B1D2E-92DC-402E-AC42-AD46E089ED71}" type="presParOf" srcId="{784FE745-DE18-469D-AE42-6FAC1A4A3DAD}" destId="{E99AA096-6F59-430E-B962-9F56982AD299}" srcOrd="1" destOrd="0" presId="urn:microsoft.com/office/officeart/2005/8/layout/cycle1"/>
    <dgm:cxn modelId="{2FB7CDE3-6392-48F5-BCD3-33880E1B45F4}" type="presParOf" srcId="{784FE745-DE18-469D-AE42-6FAC1A4A3DAD}" destId="{A563A13F-F480-450C-BA0B-C9A2ABB4052A}" srcOrd="2" destOrd="0" presId="urn:microsoft.com/office/officeart/2005/8/layout/cycle1"/>
    <dgm:cxn modelId="{DE259D61-C78D-41AE-9685-81460AB3ACF9}" type="presParOf" srcId="{784FE745-DE18-469D-AE42-6FAC1A4A3DAD}" destId="{F3F6AFC5-0B53-4D22-8046-7A3B7247DCC6}" srcOrd="3" destOrd="0" presId="urn:microsoft.com/office/officeart/2005/8/layout/cycle1"/>
    <dgm:cxn modelId="{44CA302D-2159-42E3-86E7-56832FB4ECAC}" type="presParOf" srcId="{784FE745-DE18-469D-AE42-6FAC1A4A3DAD}" destId="{A450C079-5DB1-4CBA-9A43-0F7E7283E2DC}" srcOrd="4" destOrd="0" presId="urn:microsoft.com/office/officeart/2005/8/layout/cycle1"/>
    <dgm:cxn modelId="{E88C5EB1-572C-4AD2-8661-CE50E8BDB7D6}" type="presParOf" srcId="{784FE745-DE18-469D-AE42-6FAC1A4A3DAD}" destId="{919A5044-B6ED-483A-ABED-E9353AAA3B2F}" srcOrd="5" destOrd="0" presId="urn:microsoft.com/office/officeart/2005/8/layout/cycle1"/>
    <dgm:cxn modelId="{5FD70094-E20A-4C86-8CD6-DE865EA9CE82}" type="presParOf" srcId="{784FE745-DE18-469D-AE42-6FAC1A4A3DAD}" destId="{579F57CC-6A6F-4150-A6B3-5BBEEB9FDAA0}" srcOrd="6" destOrd="0" presId="urn:microsoft.com/office/officeart/2005/8/layout/cycle1"/>
    <dgm:cxn modelId="{08615EF6-E452-4796-94CC-A10B41A393F2}" type="presParOf" srcId="{784FE745-DE18-469D-AE42-6FAC1A4A3DAD}" destId="{433E58C7-62A0-493A-8292-2CBC0EA2B2A1}" srcOrd="7" destOrd="0" presId="urn:microsoft.com/office/officeart/2005/8/layout/cycle1"/>
    <dgm:cxn modelId="{2108999F-7DAD-4A3C-B2AE-D80AC9CAB861}" type="presParOf" srcId="{784FE745-DE18-469D-AE42-6FAC1A4A3DAD}" destId="{B6AF19D3-5789-46B4-867B-A357EE3305F0}" srcOrd="8" destOrd="0" presId="urn:microsoft.com/office/officeart/2005/8/layout/cycle1"/>
    <dgm:cxn modelId="{63D996FA-EE06-42FB-9421-7BC25E4E6EB1}" type="presParOf" srcId="{784FE745-DE18-469D-AE42-6FAC1A4A3DAD}" destId="{12A136DF-56AA-4614-B27C-F87F2AC239E4}" srcOrd="9" destOrd="0" presId="urn:microsoft.com/office/officeart/2005/8/layout/cycle1"/>
    <dgm:cxn modelId="{F1B08E50-D00B-4433-8CCD-81757155B7D6}" type="presParOf" srcId="{784FE745-DE18-469D-AE42-6FAC1A4A3DAD}" destId="{B82EF5B0-F03C-4C19-BB8B-61C993442C35}" srcOrd="10" destOrd="0" presId="urn:microsoft.com/office/officeart/2005/8/layout/cycle1"/>
    <dgm:cxn modelId="{E150C792-5D98-42B5-8DDA-3A9883322DAD}" type="presParOf" srcId="{784FE745-DE18-469D-AE42-6FAC1A4A3DAD}" destId="{A4C194A4-23AD-49D3-8FBA-950377A3245F}" srcOrd="11" destOrd="0" presId="urn:microsoft.com/office/officeart/2005/8/layout/cycle1"/>
    <dgm:cxn modelId="{A4B5A6D8-BB42-4452-9868-17EA93EB0B45}" type="presParOf" srcId="{784FE745-DE18-469D-AE42-6FAC1A4A3DAD}" destId="{1E8CF3B1-79C7-4599-8739-91C48EA6BB6A}" srcOrd="12" destOrd="0" presId="urn:microsoft.com/office/officeart/2005/8/layout/cycle1"/>
    <dgm:cxn modelId="{01B8BEDD-1432-4990-899C-E3B50795B153}" type="presParOf" srcId="{784FE745-DE18-469D-AE42-6FAC1A4A3DAD}" destId="{1D1C4C14-0519-4416-8646-5A3FFD755264}" srcOrd="13" destOrd="0" presId="urn:microsoft.com/office/officeart/2005/8/layout/cycle1"/>
    <dgm:cxn modelId="{50E741CF-DADD-48DA-881A-36AE99833340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Posisi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Utamakan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Utamakan</a:t>
          </a:r>
          <a:r>
            <a:rPr lang="en-ID" sz="3600" dirty="0" smtClean="0"/>
            <a:t> Akal</a:t>
          </a:r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Penguatan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Diskusi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67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A9A4B927-5E7F-4EFA-AF2B-1B543CDD033A}" type="presOf" srcId="{2A2C05EB-9B7A-4CE9-AC4B-70932E462BA7}" destId="{A4C194A4-23AD-49D3-8FBA-950377A3245F}" srcOrd="0" destOrd="0" presId="urn:microsoft.com/office/officeart/2005/8/layout/cycle1"/>
    <dgm:cxn modelId="{F58DA996-6603-455C-B69F-D019023938B4}" type="presOf" srcId="{5387BF6B-D6E0-4052-9E43-66A86DEBEB26}" destId="{784FE745-DE18-469D-AE42-6FAC1A4A3DAD}" srcOrd="0" destOrd="0" presId="urn:microsoft.com/office/officeart/2005/8/layout/cycle1"/>
    <dgm:cxn modelId="{9DD56C1E-3555-4CDC-A3CB-46624AA5D463}" type="presOf" srcId="{68884FFD-40B5-4334-90C1-4837E69797BB}" destId="{A563A13F-F480-450C-BA0B-C9A2ABB4052A}" srcOrd="0" destOrd="0" presId="urn:microsoft.com/office/officeart/2005/8/layout/cycle1"/>
    <dgm:cxn modelId="{A2DD2875-5811-489F-8904-9581A67D7DE7}" type="presOf" srcId="{7E856676-3E4B-49C8-BAB4-BA9F2898BC31}" destId="{1B315725-2AD8-4074-B53E-00A2272F800A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B31546D4-4D3D-44D1-8B05-F12B0C55987A}" type="presOf" srcId="{D9212BA4-1544-4EFA-9464-E44E84BF0CF7}" destId="{E99AA096-6F59-430E-B962-9F56982AD299}" srcOrd="0" destOrd="0" presId="urn:microsoft.com/office/officeart/2005/8/layout/cycle1"/>
    <dgm:cxn modelId="{2080B19D-412F-4F8B-B68F-169E60F113ED}" type="presOf" srcId="{4441CB5A-CD52-47E4-8242-123EDC54E212}" destId="{B6AF19D3-5789-46B4-867B-A357EE3305F0}" srcOrd="0" destOrd="0" presId="urn:microsoft.com/office/officeart/2005/8/layout/cycle1"/>
    <dgm:cxn modelId="{BFE4CE37-52D1-4CB0-A039-A25EA79EC504}" type="presOf" srcId="{EB7BB5DD-AA53-40B1-B5B6-4ADDFFAB07B9}" destId="{919A5044-B6ED-483A-ABED-E9353AAA3B2F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DAA4EE33-C6FD-4512-ABA0-838DE6E81732}" type="presOf" srcId="{B12E723B-1527-4A27-B02C-3A32B895068F}" destId="{433E58C7-62A0-493A-8292-2CBC0EA2B2A1}" srcOrd="0" destOrd="0" presId="urn:microsoft.com/office/officeart/2005/8/layout/cycle1"/>
    <dgm:cxn modelId="{BF5C1F35-CCA7-4FD0-8411-67CC6C561806}" type="presOf" srcId="{7138D9E1-9135-421D-AC65-6BFF750FC0B5}" destId="{B82EF5B0-F03C-4C19-BB8B-61C993442C35}" srcOrd="0" destOrd="0" presId="urn:microsoft.com/office/officeart/2005/8/layout/cycle1"/>
    <dgm:cxn modelId="{F5AF2856-C1C2-47BF-A4A3-14174D3DA448}" type="presOf" srcId="{0C0570A8-3AEC-4B3B-B2A7-027AFB3DEAE4}" destId="{A450C079-5DB1-4CBA-9A43-0F7E7283E2DC}" srcOrd="0" destOrd="0" presId="urn:microsoft.com/office/officeart/2005/8/layout/cycle1"/>
    <dgm:cxn modelId="{622E80A2-93C7-4B05-A9D4-92D6E96137B7}" type="presOf" srcId="{751B7C9C-38B7-47E6-A9C7-00235A53D88A}" destId="{1D1C4C14-0519-4416-8646-5A3FFD755264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824483B9-0C5C-4FC7-BCDE-A84AB0D8F002}" type="presParOf" srcId="{784FE745-DE18-469D-AE42-6FAC1A4A3DAD}" destId="{05473EAC-0353-4CA5-A4AE-22911464257B}" srcOrd="0" destOrd="0" presId="urn:microsoft.com/office/officeart/2005/8/layout/cycle1"/>
    <dgm:cxn modelId="{49894161-EDA8-4DA1-A876-588A1F940206}" type="presParOf" srcId="{784FE745-DE18-469D-AE42-6FAC1A4A3DAD}" destId="{E99AA096-6F59-430E-B962-9F56982AD299}" srcOrd="1" destOrd="0" presId="urn:microsoft.com/office/officeart/2005/8/layout/cycle1"/>
    <dgm:cxn modelId="{0632F4BC-F035-45DE-BAAD-1112B8165FAC}" type="presParOf" srcId="{784FE745-DE18-469D-AE42-6FAC1A4A3DAD}" destId="{A563A13F-F480-450C-BA0B-C9A2ABB4052A}" srcOrd="2" destOrd="0" presId="urn:microsoft.com/office/officeart/2005/8/layout/cycle1"/>
    <dgm:cxn modelId="{4CD4C6C0-1DED-4355-9FA7-37189165445D}" type="presParOf" srcId="{784FE745-DE18-469D-AE42-6FAC1A4A3DAD}" destId="{F3F6AFC5-0B53-4D22-8046-7A3B7247DCC6}" srcOrd="3" destOrd="0" presId="urn:microsoft.com/office/officeart/2005/8/layout/cycle1"/>
    <dgm:cxn modelId="{CABDC0AF-3D52-445E-A3AD-99CB260B1EE9}" type="presParOf" srcId="{784FE745-DE18-469D-AE42-6FAC1A4A3DAD}" destId="{A450C079-5DB1-4CBA-9A43-0F7E7283E2DC}" srcOrd="4" destOrd="0" presId="urn:microsoft.com/office/officeart/2005/8/layout/cycle1"/>
    <dgm:cxn modelId="{30C821B1-9C1E-474E-8713-88D921A3F9B6}" type="presParOf" srcId="{784FE745-DE18-469D-AE42-6FAC1A4A3DAD}" destId="{919A5044-B6ED-483A-ABED-E9353AAA3B2F}" srcOrd="5" destOrd="0" presId="urn:microsoft.com/office/officeart/2005/8/layout/cycle1"/>
    <dgm:cxn modelId="{6504092F-CBD4-41E3-A4B8-822E41784A3B}" type="presParOf" srcId="{784FE745-DE18-469D-AE42-6FAC1A4A3DAD}" destId="{579F57CC-6A6F-4150-A6B3-5BBEEB9FDAA0}" srcOrd="6" destOrd="0" presId="urn:microsoft.com/office/officeart/2005/8/layout/cycle1"/>
    <dgm:cxn modelId="{35C99FC1-69F2-4190-B09D-04A9BB6D1D94}" type="presParOf" srcId="{784FE745-DE18-469D-AE42-6FAC1A4A3DAD}" destId="{433E58C7-62A0-493A-8292-2CBC0EA2B2A1}" srcOrd="7" destOrd="0" presId="urn:microsoft.com/office/officeart/2005/8/layout/cycle1"/>
    <dgm:cxn modelId="{0F9EF530-2F4F-4F55-960E-A2ACA542F17F}" type="presParOf" srcId="{784FE745-DE18-469D-AE42-6FAC1A4A3DAD}" destId="{B6AF19D3-5789-46B4-867B-A357EE3305F0}" srcOrd="8" destOrd="0" presId="urn:microsoft.com/office/officeart/2005/8/layout/cycle1"/>
    <dgm:cxn modelId="{DCCF3759-C170-40E3-9847-9A3668F98458}" type="presParOf" srcId="{784FE745-DE18-469D-AE42-6FAC1A4A3DAD}" destId="{12A136DF-56AA-4614-B27C-F87F2AC239E4}" srcOrd="9" destOrd="0" presId="urn:microsoft.com/office/officeart/2005/8/layout/cycle1"/>
    <dgm:cxn modelId="{4D9CBE6E-DF06-47C0-8370-7EFE2DEC314E}" type="presParOf" srcId="{784FE745-DE18-469D-AE42-6FAC1A4A3DAD}" destId="{B82EF5B0-F03C-4C19-BB8B-61C993442C35}" srcOrd="10" destOrd="0" presId="urn:microsoft.com/office/officeart/2005/8/layout/cycle1"/>
    <dgm:cxn modelId="{39CC0CED-6A37-4EFA-B167-AE13F5E93AE5}" type="presParOf" srcId="{784FE745-DE18-469D-AE42-6FAC1A4A3DAD}" destId="{A4C194A4-23AD-49D3-8FBA-950377A3245F}" srcOrd="11" destOrd="0" presId="urn:microsoft.com/office/officeart/2005/8/layout/cycle1"/>
    <dgm:cxn modelId="{4B32A252-E66F-4CA0-94FE-BB6F552BAE89}" type="presParOf" srcId="{784FE745-DE18-469D-AE42-6FAC1A4A3DAD}" destId="{1E8CF3B1-79C7-4599-8739-91C48EA6BB6A}" srcOrd="12" destOrd="0" presId="urn:microsoft.com/office/officeart/2005/8/layout/cycle1"/>
    <dgm:cxn modelId="{F085C323-5A0D-4372-AA5C-1D6E123C0E4C}" type="presParOf" srcId="{784FE745-DE18-469D-AE42-6FAC1A4A3DAD}" destId="{1D1C4C14-0519-4416-8646-5A3FFD755264}" srcOrd="13" destOrd="0" presId="urn:microsoft.com/office/officeart/2005/8/layout/cycle1"/>
    <dgm:cxn modelId="{A819CC0E-BBC8-4BD1-9325-B76960C3DE1D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AA096-6F59-430E-B962-9F56982AD299}">
      <dsp:nvSpPr>
        <dsp:cNvPr id="0" name=""/>
        <dsp:cNvSpPr/>
      </dsp:nvSpPr>
      <dsp:spPr>
        <a:xfrm>
          <a:off x="6263555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Posisi</a:t>
          </a:r>
          <a:r>
            <a:rPr lang="en-ID" sz="3600" kern="1200" dirty="0" smtClean="0"/>
            <a:t> </a:t>
          </a:r>
          <a:r>
            <a:rPr lang="en-ID" sz="3600" kern="1200" dirty="0" err="1" smtClean="0"/>
            <a:t>Kitab</a:t>
          </a:r>
          <a:endParaRPr lang="en-ID" sz="3600" kern="1200" dirty="0"/>
        </a:p>
      </dsp:txBody>
      <dsp:txXfrm>
        <a:off x="6263555" y="45694"/>
        <a:ext cx="1557238" cy="1557238"/>
      </dsp:txXfrm>
    </dsp:sp>
    <dsp:sp modelId="{A563A13F-F480-450C-BA0B-C9A2ABB4052A}">
      <dsp:nvSpPr>
        <dsp:cNvPr id="0" name=""/>
        <dsp:cNvSpPr/>
      </dsp:nvSpPr>
      <dsp:spPr>
        <a:xfrm>
          <a:off x="2592064" y="-354"/>
          <a:ext cx="5848993" cy="5848993"/>
        </a:xfrm>
        <a:prstGeom prst="circularArrow">
          <a:avLst>
            <a:gd name="adj1" fmla="val 5192"/>
            <a:gd name="adj2" fmla="val 335296"/>
            <a:gd name="adj3" fmla="val 21295755"/>
            <a:gd name="adj4" fmla="val 19764036"/>
            <a:gd name="adj5" fmla="val 605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0C079-5DB1-4CBA-9A43-0F7E7283E2DC}">
      <dsp:nvSpPr>
        <dsp:cNvPr id="0" name=""/>
        <dsp:cNvSpPr/>
      </dsp:nvSpPr>
      <dsp:spPr>
        <a:xfrm>
          <a:off x="6680075" y="2947585"/>
          <a:ext cx="2609963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Utamakan</a:t>
          </a:r>
          <a:r>
            <a:rPr lang="en-ID" sz="3600" kern="1200" dirty="0" smtClean="0"/>
            <a:t> </a:t>
          </a:r>
          <a:r>
            <a:rPr lang="en-ID" sz="3600" kern="1200" dirty="0" err="1" smtClean="0"/>
            <a:t>Kitab</a:t>
          </a:r>
          <a:endParaRPr lang="en-ID" sz="3600" kern="1200" dirty="0"/>
        </a:p>
      </dsp:txBody>
      <dsp:txXfrm>
        <a:off x="6680075" y="2947585"/>
        <a:ext cx="2609963" cy="1557238"/>
      </dsp:txXfrm>
    </dsp:sp>
    <dsp:sp modelId="{919A5044-B6ED-483A-ABED-E9353AAA3B2F}">
      <dsp:nvSpPr>
        <dsp:cNvPr id="0" name=""/>
        <dsp:cNvSpPr/>
      </dsp:nvSpPr>
      <dsp:spPr>
        <a:xfrm>
          <a:off x="2817755" y="-257301"/>
          <a:ext cx="5848993" cy="5848993"/>
        </a:xfrm>
        <a:prstGeom prst="circularArrow">
          <a:avLst>
            <a:gd name="adj1" fmla="val 5192"/>
            <a:gd name="adj2" fmla="val 335296"/>
            <a:gd name="adj3" fmla="val 3091558"/>
            <a:gd name="adj4" fmla="val 2704333"/>
            <a:gd name="adj5" fmla="val 60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E58C7-62A0-493A-8292-2CBC0EA2B2A1}">
      <dsp:nvSpPr>
        <dsp:cNvPr id="0" name=""/>
        <dsp:cNvSpPr/>
      </dsp:nvSpPr>
      <dsp:spPr>
        <a:xfrm>
          <a:off x="3881584" y="4669364"/>
          <a:ext cx="3269952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Utamakan</a:t>
          </a:r>
          <a:r>
            <a:rPr lang="en-ID" sz="3600" kern="1200" dirty="0" smtClean="0"/>
            <a:t> Akal</a:t>
          </a:r>
        </a:p>
      </dsp:txBody>
      <dsp:txXfrm>
        <a:off x="3881584" y="4669364"/>
        <a:ext cx="3269952" cy="1557238"/>
      </dsp:txXfrm>
    </dsp:sp>
    <dsp:sp modelId="{B6AF19D3-5789-46B4-867B-A357EE3305F0}">
      <dsp:nvSpPr>
        <dsp:cNvPr id="0" name=""/>
        <dsp:cNvSpPr/>
      </dsp:nvSpPr>
      <dsp:spPr>
        <a:xfrm>
          <a:off x="2366372" y="-257301"/>
          <a:ext cx="5848993" cy="5848993"/>
        </a:xfrm>
        <a:prstGeom prst="circularArrow">
          <a:avLst>
            <a:gd name="adj1" fmla="val 5192"/>
            <a:gd name="adj2" fmla="val 335296"/>
            <a:gd name="adj3" fmla="val 7760371"/>
            <a:gd name="adj4" fmla="val 7373146"/>
            <a:gd name="adj5" fmla="val 605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EF5B0-F03C-4C19-BB8B-61C993442C35}">
      <dsp:nvSpPr>
        <dsp:cNvPr id="0" name=""/>
        <dsp:cNvSpPr/>
      </dsp:nvSpPr>
      <dsp:spPr>
        <a:xfrm>
          <a:off x="1745341" y="2947585"/>
          <a:ext cx="2605447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Penguatan</a:t>
          </a:r>
          <a:endParaRPr lang="en-ID" sz="3600" kern="1200" dirty="0"/>
        </a:p>
      </dsp:txBody>
      <dsp:txXfrm>
        <a:off x="1745341" y="2947585"/>
        <a:ext cx="2605447" cy="1557238"/>
      </dsp:txXfrm>
    </dsp:sp>
    <dsp:sp modelId="{A4C194A4-23AD-49D3-8FBA-950377A3245F}">
      <dsp:nvSpPr>
        <dsp:cNvPr id="0" name=""/>
        <dsp:cNvSpPr/>
      </dsp:nvSpPr>
      <dsp:spPr>
        <a:xfrm>
          <a:off x="2592064" y="-354"/>
          <a:ext cx="5848993" cy="5848993"/>
        </a:xfrm>
        <a:prstGeom prst="circularArrow">
          <a:avLst>
            <a:gd name="adj1" fmla="val 5192"/>
            <a:gd name="adj2" fmla="val 335296"/>
            <a:gd name="adj3" fmla="val 12300667"/>
            <a:gd name="adj4" fmla="val 10768949"/>
            <a:gd name="adj5" fmla="val 605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C4C14-0519-4416-8646-5A3FFD755264}">
      <dsp:nvSpPr>
        <dsp:cNvPr id="0" name=""/>
        <dsp:cNvSpPr/>
      </dsp:nvSpPr>
      <dsp:spPr>
        <a:xfrm>
          <a:off x="3212327" y="45694"/>
          <a:ext cx="1557238" cy="1557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600" kern="1200" dirty="0" err="1" smtClean="0"/>
            <a:t>Diskusi</a:t>
          </a:r>
          <a:endParaRPr lang="en-ID" sz="3600" kern="1200" dirty="0"/>
        </a:p>
      </dsp:txBody>
      <dsp:txXfrm>
        <a:off x="3212327" y="45694"/>
        <a:ext cx="1557238" cy="1557238"/>
      </dsp:txXfrm>
    </dsp:sp>
    <dsp:sp modelId="{1B315725-2AD8-4074-B53E-00A2272F800A}">
      <dsp:nvSpPr>
        <dsp:cNvPr id="0" name=""/>
        <dsp:cNvSpPr/>
      </dsp:nvSpPr>
      <dsp:spPr>
        <a:xfrm>
          <a:off x="2592064" y="-354"/>
          <a:ext cx="5848993" cy="5848993"/>
        </a:xfrm>
        <a:prstGeom prst="circularArrow">
          <a:avLst>
            <a:gd name="adj1" fmla="val 5192"/>
            <a:gd name="adj2" fmla="val 335296"/>
            <a:gd name="adj3" fmla="val 16868283"/>
            <a:gd name="adj4" fmla="val 15196421"/>
            <a:gd name="adj5" fmla="val 6057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F7462-E505-4CA2-88C8-4F4471D1519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31D36-ED20-437F-8771-EDC509818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11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5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94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570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85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58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97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45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27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69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837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2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7748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7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013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33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91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7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2174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manapiq.com/wp-content/uploads/2025/07/image-14.png?w=45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 t="45770"/>
          <a:stretch/>
        </p:blipFill>
        <p:spPr bwMode="auto">
          <a:xfrm>
            <a:off x="8406066" y="3547201"/>
            <a:ext cx="3298750" cy="275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Moralitas</a:t>
            </a:r>
            <a:r>
              <a:rPr lang="en-US" dirty="0" smtClean="0"/>
              <a:t> AGAMA:</a:t>
            </a:r>
            <a:br>
              <a:rPr lang="en-US" dirty="0" smtClean="0"/>
            </a:br>
            <a:r>
              <a:rPr lang="en-US" sz="4800" dirty="0" err="1" smtClean="0"/>
              <a:t>Kitab</a:t>
            </a:r>
            <a:r>
              <a:rPr lang="en-US" sz="4800" dirty="0" smtClean="0"/>
              <a:t> </a:t>
            </a:r>
            <a:r>
              <a:rPr lang="en-US" sz="4800" dirty="0" err="1" smtClean="0"/>
              <a:t>Suci</a:t>
            </a:r>
            <a:r>
              <a:rPr lang="en-US" sz="4800" dirty="0" smtClean="0"/>
              <a:t> </a:t>
            </a:r>
            <a:r>
              <a:rPr lang="en-US" sz="4800" dirty="0" err="1" smtClean="0"/>
              <a:t>atau</a:t>
            </a:r>
            <a:r>
              <a:rPr lang="en-US" sz="4800" dirty="0" smtClean="0"/>
              <a:t> Akal?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Pilih</a:t>
            </a:r>
            <a:r>
              <a:rPr lang="en-US" sz="2800" dirty="0" smtClean="0"/>
              <a:t> </a:t>
            </a:r>
            <a:r>
              <a:rPr lang="en-US" sz="2800" dirty="0" err="1" smtClean="0"/>
              <a:t>Mana</a:t>
            </a:r>
            <a:r>
              <a:rPr lang="en-US" sz="2800" dirty="0" smtClean="0"/>
              <a:t> </a:t>
            </a:r>
            <a:r>
              <a:rPr lang="en-US" sz="2800" dirty="0" err="1" smtClean="0"/>
              <a:t>Bila</a:t>
            </a:r>
            <a:r>
              <a:rPr lang="en-US" sz="2800" dirty="0" smtClean="0"/>
              <a:t>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Pertentangan</a:t>
            </a:r>
            <a:r>
              <a:rPr lang="en-US" sz="2800" dirty="0" smtClean="0"/>
              <a:t> (2)</a:t>
            </a:r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73AA536D-AD99-4424-8E2F-BA8107A9B1D8}"/>
              </a:ext>
            </a:extLst>
          </p:cNvPr>
          <p:cNvSpPr txBox="1">
            <a:spLocks/>
          </p:cNvSpPr>
          <p:nvPr/>
        </p:nvSpPr>
        <p:spPr>
          <a:xfrm>
            <a:off x="7774497" y="6288505"/>
            <a:ext cx="4104682" cy="1708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dirty="0" smtClean="0">
                <a:solidFill>
                  <a:srgbClr val="FFFF00"/>
                </a:solidFill>
              </a:rPr>
              <a:t>pamanAPIQ.com</a:t>
            </a:r>
            <a:endParaRPr lang="id-ID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32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amanapiq.com/wp-content/uploads/2025/07/image-14.png?w=4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4240"/>
            <a:ext cx="4324350" cy="650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681920" y="1650345"/>
            <a:ext cx="7510080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 err="1" smtClean="0"/>
              <a:t>Sambil</a:t>
            </a:r>
            <a:r>
              <a:rPr lang="en-US" sz="3200" dirty="0" smtClean="0"/>
              <a:t> </a:t>
            </a:r>
            <a:r>
              <a:rPr lang="en-US" sz="3200" dirty="0" err="1" smtClean="0"/>
              <a:t>memikirkan</a:t>
            </a:r>
            <a:r>
              <a:rPr lang="en-US" sz="3200" dirty="0" smtClean="0"/>
              <a:t> </a:t>
            </a:r>
            <a:r>
              <a:rPr lang="en-US" sz="3200" dirty="0" err="1" smtClean="0"/>
              <a:t>hubungan</a:t>
            </a:r>
            <a:r>
              <a:rPr lang="en-US" sz="3200" dirty="0" smtClean="0"/>
              <a:t> </a:t>
            </a:r>
            <a:r>
              <a:rPr lang="en-US" sz="3200" dirty="0" err="1" smtClean="0"/>
              <a:t>kitab</a:t>
            </a:r>
            <a:r>
              <a:rPr lang="en-US" sz="3200" dirty="0" smtClean="0"/>
              <a:t> </a:t>
            </a:r>
            <a:r>
              <a:rPr lang="en-US" sz="3200" dirty="0" err="1" smtClean="0"/>
              <a:t>suci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akal</a:t>
            </a:r>
            <a:r>
              <a:rPr lang="en-US" sz="3200" dirty="0" smtClean="0"/>
              <a:t>, </a:t>
            </a:r>
            <a:r>
              <a:rPr lang="en-US" sz="3200" dirty="0" err="1" smtClean="0"/>
              <a:t>silakan</a:t>
            </a:r>
            <a:r>
              <a:rPr lang="en-US" sz="3200" dirty="0" smtClean="0"/>
              <a:t> </a:t>
            </a:r>
            <a:r>
              <a:rPr lang="en-US" sz="3200" dirty="0" err="1" smtClean="0"/>
              <a:t>mempertimbangkan</a:t>
            </a: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dilema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Nabi</a:t>
            </a:r>
            <a:r>
              <a:rPr lang="en-US" sz="3200" dirty="0" smtClean="0">
                <a:solidFill>
                  <a:srgbClr val="FFFF00"/>
                </a:solidFill>
              </a:rPr>
              <a:t> Ibrahim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mengorbankan</a:t>
            </a:r>
            <a:r>
              <a:rPr lang="en-US" sz="3200" dirty="0" smtClean="0"/>
              <a:t> </a:t>
            </a:r>
            <a:r>
              <a:rPr lang="en-US" sz="3200" dirty="0" err="1" smtClean="0"/>
              <a:t>Putranya</a:t>
            </a:r>
            <a:r>
              <a:rPr lang="en-US" sz="3200" dirty="0" smtClean="0"/>
              <a:t>;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sikap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Hamzah</a:t>
            </a:r>
            <a:r>
              <a:rPr lang="en-US" sz="3200" dirty="0" smtClean="0"/>
              <a:t> </a:t>
            </a:r>
            <a:r>
              <a:rPr lang="en-US" sz="3200" dirty="0" err="1" smtClean="0"/>
              <a:t>membela</a:t>
            </a:r>
            <a:r>
              <a:rPr lang="en-US" sz="3200" dirty="0" smtClean="0"/>
              <a:t> </a:t>
            </a:r>
            <a:r>
              <a:rPr lang="en-US" sz="3200" dirty="0" err="1" smtClean="0"/>
              <a:t>minoritas</a:t>
            </a:r>
            <a:r>
              <a:rPr lang="en-US" sz="3200" dirty="0" smtClean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 err="1" smtClean="0"/>
              <a:t>Kesimpulan</a:t>
            </a:r>
            <a:r>
              <a:rPr lang="en-US" sz="3200" dirty="0" smtClean="0"/>
              <a:t> </a:t>
            </a:r>
            <a:r>
              <a:rPr lang="en-US" sz="3200" dirty="0" err="1" smtClean="0"/>
              <a:t>awal</a:t>
            </a:r>
            <a:r>
              <a:rPr lang="en-US" sz="3200" dirty="0" smtClean="0"/>
              <a:t>: </a:t>
            </a:r>
            <a:r>
              <a:rPr lang="en-US" sz="3200" dirty="0" err="1" smtClean="0"/>
              <a:t>akal</a:t>
            </a:r>
            <a:r>
              <a:rPr lang="en-US" sz="3200" dirty="0" smtClean="0"/>
              <a:t> </a:t>
            </a:r>
            <a:r>
              <a:rPr lang="en-US" sz="3200" dirty="0" err="1" smtClean="0"/>
              <a:t>membutuhkan</a:t>
            </a:r>
            <a:r>
              <a:rPr lang="en-US" sz="3200" dirty="0" smtClean="0"/>
              <a:t> </a:t>
            </a:r>
            <a:r>
              <a:rPr lang="en-US" sz="3200" dirty="0" err="1" smtClean="0"/>
              <a:t>kitab</a:t>
            </a:r>
            <a:r>
              <a:rPr lang="en-US" sz="3200" dirty="0" smtClean="0"/>
              <a:t> </a:t>
            </a:r>
            <a:r>
              <a:rPr lang="en-US" sz="3200" dirty="0" err="1" smtClean="0"/>
              <a:t>suci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kitab</a:t>
            </a:r>
            <a:r>
              <a:rPr lang="en-US" sz="3200" dirty="0" smtClean="0"/>
              <a:t> </a:t>
            </a:r>
            <a:r>
              <a:rPr lang="en-US" sz="3200" dirty="0" err="1" smtClean="0"/>
              <a:t>suci</a:t>
            </a:r>
            <a:r>
              <a:rPr lang="en-US" sz="3200" dirty="0" smtClean="0"/>
              <a:t> </a:t>
            </a:r>
            <a:r>
              <a:rPr lang="en-US" sz="3200" dirty="0" err="1" smtClean="0"/>
              <a:t>membutuhkan</a:t>
            </a:r>
            <a:r>
              <a:rPr lang="en-US" sz="3200" dirty="0" smtClean="0"/>
              <a:t> </a:t>
            </a:r>
            <a:r>
              <a:rPr lang="en-US" sz="3200" dirty="0" err="1" smtClean="0"/>
              <a:t>akal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572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758" y="320825"/>
            <a:ext cx="3974695" cy="433955"/>
          </a:xfrm>
        </p:spPr>
        <p:txBody>
          <a:bodyPr>
            <a:noAutofit/>
          </a:bodyPr>
          <a:lstStyle/>
          <a:p>
            <a:pPr algn="l"/>
            <a:r>
              <a:rPr lang="en-US" sz="4000" dirty="0" err="1" smtClean="0">
                <a:solidFill>
                  <a:srgbClr val="FFFF00"/>
                </a:solidFill>
              </a:rPr>
              <a:t>Posisi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Kitab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Suci</a:t>
            </a:r>
            <a:endParaRPr lang="en-US" sz="4000" dirty="0">
              <a:solidFill>
                <a:srgbClr val="FFFF00"/>
              </a:solidFill>
            </a:endParaRPr>
          </a:p>
        </p:txBody>
      </p:sp>
      <p:graphicFrame>
        <p:nvGraphicFramePr>
          <p:cNvPr id="50" name="Diagram 49"/>
          <p:cNvGraphicFramePr/>
          <p:nvPr>
            <p:extLst>
              <p:ext uri="{D42A27DB-BD31-4B8C-83A1-F6EECF244321}">
                <p14:modId xmlns:p14="http://schemas.microsoft.com/office/powerpoint/2010/main" val="4010372797"/>
              </p:ext>
            </p:extLst>
          </p:nvPr>
        </p:nvGraphicFramePr>
        <p:xfrm>
          <a:off x="2883013" y="7775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" name="Title 1"/>
          <p:cNvSpPr txBox="1">
            <a:spLocks/>
          </p:cNvSpPr>
          <p:nvPr/>
        </p:nvSpPr>
        <p:spPr>
          <a:xfrm>
            <a:off x="2285865" y="1597138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1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3545179" y="5707942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3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6460822" y="5667163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4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9408549" y="5643099"/>
            <a:ext cx="913858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9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2301905" y="2980781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2</a:t>
            </a:r>
            <a:endParaRPr lang="en-US" sz="4800" dirty="0">
              <a:solidFill>
                <a:srgbClr val="FFFF00"/>
              </a:solidFill>
            </a:endParaRPr>
          </a:p>
        </p:txBody>
      </p:sp>
      <p:pic>
        <p:nvPicPr>
          <p:cNvPr id="11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2" y="1963422"/>
            <a:ext cx="2147695" cy="310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928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="" xmlns:a16="http://schemas.microsoft.com/office/drawing/2014/main" id="{D6D7A0BC-0046-4CAA-8E7F-DCAFE511E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7C6334F-6411-41EC-AD7D-179EDD8B58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E6B02CEE-3AF8-4349-9B3E-8970E6DF62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AA01CF0-3FB5-44EB-B7DE-F2E86374C2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" name="Group 1"/>
          <p:cNvGrpSpPr/>
          <p:nvPr/>
        </p:nvGrpSpPr>
        <p:grpSpPr>
          <a:xfrm>
            <a:off x="4595083" y="811923"/>
            <a:ext cx="3120663" cy="4579175"/>
            <a:chOff x="5705475" y="2141285"/>
            <a:chExt cx="3120663" cy="4579175"/>
          </a:xfrm>
        </p:grpSpPr>
        <p:pic>
          <p:nvPicPr>
            <p:cNvPr id="3" name="Picture 2" descr="https://nuansa.co/wp-content/uploads/2024/02/7-Pintu-Anugerah-1-600x60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0" t="14356" r="23520" b="3841"/>
            <a:stretch/>
          </p:blipFill>
          <p:spPr bwMode="auto">
            <a:xfrm>
              <a:off x="5705475" y="2141285"/>
              <a:ext cx="3120663" cy="457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https://i0.wp.com/nuansa.co/wp-content/uploads/2023/02/logika-futuristik-web-2.jpg?fit=600%2C600&amp;ssl=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88" t="39200" r="28377" b="44959"/>
            <a:stretch/>
          </p:blipFill>
          <p:spPr bwMode="auto">
            <a:xfrm>
              <a:off x="6410691" y="2298330"/>
              <a:ext cx="1640643" cy="561975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1"/>
            <p:cNvSpPr txBox="1">
              <a:spLocks/>
            </p:cNvSpPr>
            <p:nvPr/>
          </p:nvSpPr>
          <p:spPr>
            <a:xfrm>
              <a:off x="7492954" y="2308964"/>
              <a:ext cx="579646" cy="56197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7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800" kern="1200" cap="all">
                  <a:ln w="3175" cmpd="sng">
                    <a:noFill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5580000" scaled="0"/>
                    <a:tileRect/>
                  </a:gradFill>
                  <a:effectLst>
                    <a:glow rad="38100">
                      <a:schemeClr val="bg1">
                        <a:lumMod val="65000"/>
                        <a:lumOff val="35000"/>
                        <a:alpha val="50000"/>
                      </a:schemeClr>
                    </a:glow>
                    <a:outerShdw blurRad="28575" dist="31750" dir="132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</a:rPr>
                <a:t>2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4" name="Picture 2" descr="https://i0.wp.com/nuansa.co/wp-content/uploads/2023/02/logika-futuristik-web-2.jpg?fit=600%2C600&amp;ss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1" t="14240" r="25280" b="3056"/>
          <a:stretch/>
        </p:blipFill>
        <p:spPr bwMode="auto">
          <a:xfrm>
            <a:off x="430492" y="775827"/>
            <a:ext cx="3116184" cy="46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735818" y="5952213"/>
            <a:ext cx="5197235" cy="755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err="1" smtClean="0">
                <a:solidFill>
                  <a:srgbClr val="FFFF00"/>
                </a:solidFill>
              </a:rPr>
              <a:t>Trilogi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Futuristik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  <p:pic>
        <p:nvPicPr>
          <p:cNvPr id="614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903" y="834337"/>
            <a:ext cx="3145396" cy="455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40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245116"/>
              </p:ext>
            </p:extLst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449810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Moralitas</a:t>
            </a:r>
            <a:r>
              <a:rPr lang="en-ID" sz="2400" dirty="0" smtClean="0"/>
              <a:t/>
            </a:r>
            <a:br>
              <a:rPr lang="en-ID" sz="2400" dirty="0" smtClean="0"/>
            </a:br>
            <a:r>
              <a:rPr lang="en-ID" sz="2400" dirty="0" smtClean="0"/>
              <a:t>Agama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6708131" y="3515479"/>
            <a:ext cx="2580247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98091" y="1608183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92892" y="4333136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9155711" y="1076087"/>
            <a:ext cx="2815079" cy="1730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Ghazali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Jabr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Farabi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398043" y="4696697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05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33331" y="1963165"/>
            <a:ext cx="9130332" cy="503921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err="1"/>
              <a:t>Kitab</a:t>
            </a:r>
            <a:r>
              <a:rPr lang="en-US" sz="3600" dirty="0"/>
              <a:t> </a:t>
            </a:r>
            <a:r>
              <a:rPr lang="en-US" sz="3600" dirty="0" err="1"/>
              <a:t>suci</a:t>
            </a:r>
            <a:r>
              <a:rPr lang="en-US" sz="3600" dirty="0"/>
              <a:t> </a:t>
            </a:r>
            <a:r>
              <a:rPr lang="en-US" sz="3600" dirty="0" err="1"/>
              <a:t>dijamin</a:t>
            </a:r>
            <a:r>
              <a:rPr lang="en-US" sz="3600" dirty="0"/>
              <a:t> </a:t>
            </a:r>
            <a:r>
              <a:rPr lang="en-US" sz="3600" dirty="0" err="1"/>
              <a:t>benar</a:t>
            </a:r>
            <a:r>
              <a:rPr lang="en-US" sz="3600" dirty="0"/>
              <a:t>; </a:t>
            </a:r>
            <a:r>
              <a:rPr lang="en-US" sz="3600" dirty="0" err="1"/>
              <a:t>akal</a:t>
            </a:r>
            <a:r>
              <a:rPr lang="en-US" sz="3600" dirty="0"/>
              <a:t> </a:t>
            </a:r>
            <a:r>
              <a:rPr lang="en-US" sz="3600" dirty="0" err="1"/>
              <a:t>memiliki</a:t>
            </a:r>
            <a:r>
              <a:rPr lang="en-US" sz="3600" dirty="0"/>
              <a:t> </a:t>
            </a:r>
            <a:r>
              <a:rPr lang="en-US" sz="3600" dirty="0" err="1"/>
              <a:t>beragam</a:t>
            </a:r>
            <a:r>
              <a:rPr lang="en-US" sz="3600" dirty="0"/>
              <a:t> </a:t>
            </a:r>
            <a:r>
              <a:rPr lang="en-US" sz="3600" dirty="0" err="1"/>
              <a:t>keterbatasan</a:t>
            </a:r>
            <a:r>
              <a:rPr lang="en-US" sz="3600" dirty="0"/>
              <a:t>. </a:t>
            </a:r>
            <a:r>
              <a:rPr lang="en-US" sz="3600" dirty="0" err="1"/>
              <a:t>Solusi</a:t>
            </a:r>
            <a:r>
              <a:rPr lang="en-US" sz="3600" dirty="0"/>
              <a:t>: </a:t>
            </a:r>
            <a:r>
              <a:rPr lang="en-US" sz="3600" dirty="0" err="1"/>
              <a:t>utamakan</a:t>
            </a:r>
            <a:r>
              <a:rPr lang="en-US" sz="3600" dirty="0"/>
              <a:t> </a:t>
            </a:r>
            <a:r>
              <a:rPr lang="en-US" sz="3600" dirty="0" err="1"/>
              <a:t>kitab</a:t>
            </a:r>
            <a:r>
              <a:rPr lang="en-US" sz="3600" dirty="0"/>
              <a:t> </a:t>
            </a:r>
            <a:r>
              <a:rPr lang="en-US" sz="3600" dirty="0" err="1"/>
              <a:t>suci</a:t>
            </a:r>
            <a:r>
              <a:rPr lang="en-US" sz="3600" dirty="0"/>
              <a:t>.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Meski</a:t>
            </a:r>
            <a:r>
              <a:rPr lang="en-US" sz="3600" dirty="0"/>
              <a:t>,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mengutamakan</a:t>
            </a:r>
            <a:r>
              <a:rPr lang="en-US" sz="3600" dirty="0"/>
              <a:t> </a:t>
            </a:r>
            <a:r>
              <a:rPr lang="en-US" sz="3600" dirty="0" err="1"/>
              <a:t>kitab</a:t>
            </a:r>
            <a:r>
              <a:rPr lang="en-US" sz="3600" dirty="0"/>
              <a:t> </a:t>
            </a:r>
            <a:r>
              <a:rPr lang="en-US" sz="3600" dirty="0" err="1"/>
              <a:t>suci</a:t>
            </a:r>
            <a:r>
              <a:rPr lang="en-US" sz="3600" dirty="0"/>
              <a:t>, </a:t>
            </a:r>
            <a:r>
              <a:rPr lang="en-US" sz="3600" dirty="0" err="1"/>
              <a:t>kita</a:t>
            </a:r>
            <a:r>
              <a:rPr lang="en-US" sz="3600" dirty="0"/>
              <a:t> </a:t>
            </a:r>
            <a:r>
              <a:rPr lang="en-US" sz="3600" dirty="0" err="1"/>
              <a:t>perlu</a:t>
            </a:r>
            <a:r>
              <a:rPr lang="en-US" sz="3600" dirty="0"/>
              <a:t> </a:t>
            </a:r>
            <a:r>
              <a:rPr lang="en-US" sz="3600" dirty="0" err="1"/>
              <a:t>memanfaatkan</a:t>
            </a:r>
            <a:r>
              <a:rPr lang="en-US" sz="3600" dirty="0"/>
              <a:t> </a:t>
            </a:r>
            <a:r>
              <a:rPr lang="en-US" sz="3600" dirty="0" err="1"/>
              <a:t>akal</a:t>
            </a:r>
            <a:r>
              <a:rPr lang="en-US" sz="3600" dirty="0"/>
              <a:t> </a:t>
            </a:r>
            <a:r>
              <a:rPr lang="en-US" sz="3600" dirty="0" err="1"/>
              <a:t>secara</a:t>
            </a:r>
            <a:r>
              <a:rPr lang="en-US" sz="3600" dirty="0"/>
              <a:t> </a:t>
            </a:r>
            <a:r>
              <a:rPr lang="en-US" sz="3600" dirty="0" err="1"/>
              <a:t>maksimal</a:t>
            </a:r>
            <a:r>
              <a:rPr lang="en-US" sz="3600" dirty="0"/>
              <a:t>.</a:t>
            </a:r>
          </a:p>
        </p:txBody>
      </p:sp>
      <p:pic>
        <p:nvPicPr>
          <p:cNvPr id="4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388758" y="320825"/>
            <a:ext cx="8658989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2) </a:t>
            </a:r>
            <a:r>
              <a:rPr lang="en-US" sz="5400" dirty="0" err="1" smtClean="0">
                <a:solidFill>
                  <a:srgbClr val="FFFF00"/>
                </a:solidFill>
              </a:rPr>
              <a:t>Utamakan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Kitab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Suci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27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558973" y="1923063"/>
            <a:ext cx="8151764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Ghazali</a:t>
            </a:r>
            <a:r>
              <a:rPr lang="en-US" sz="2800" dirty="0"/>
              <a:t> </a:t>
            </a:r>
            <a:r>
              <a:rPr lang="en-US" sz="2800" dirty="0" err="1"/>
              <a:t>berpandangan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moral </a:t>
            </a:r>
            <a:r>
              <a:rPr lang="en-US" sz="2800" dirty="0" err="1"/>
              <a:t>berdampak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konsekuensi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Akal </a:t>
            </a:r>
            <a:r>
              <a:rPr lang="en-US" sz="2800" dirty="0" err="1"/>
              <a:t>mampu</a:t>
            </a:r>
            <a:r>
              <a:rPr lang="en-US" sz="2800" dirty="0"/>
              <a:t> </a:t>
            </a:r>
            <a:r>
              <a:rPr lang="en-US" sz="2800" dirty="0" err="1"/>
              <a:t>memahami</a:t>
            </a:r>
            <a:r>
              <a:rPr lang="en-US" sz="2800" dirty="0"/>
              <a:t> </a:t>
            </a:r>
            <a:r>
              <a:rPr lang="en-US" sz="2800" dirty="0" err="1"/>
              <a:t>konsekuensi</a:t>
            </a:r>
            <a:r>
              <a:rPr lang="en-US" sz="2800" dirty="0"/>
              <a:t> moral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batas-batas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. </a:t>
            </a:r>
            <a:r>
              <a:rPr lang="en-US" sz="2800" dirty="0" err="1"/>
              <a:t>Sementara</a:t>
            </a:r>
            <a:r>
              <a:rPr lang="en-US" sz="2800" dirty="0"/>
              <a:t>,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Maha</a:t>
            </a:r>
            <a:r>
              <a:rPr lang="en-US" sz="2800" dirty="0"/>
              <a:t> </a:t>
            </a:r>
            <a:r>
              <a:rPr lang="en-US" sz="2800" dirty="0" err="1"/>
              <a:t>Tahu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segala</a:t>
            </a:r>
            <a:r>
              <a:rPr lang="en-US" sz="2800" dirty="0"/>
              <a:t> </a:t>
            </a:r>
            <a:r>
              <a:rPr lang="en-US" sz="2800" dirty="0" err="1"/>
              <a:t>konsekuensi</a:t>
            </a:r>
            <a:r>
              <a:rPr lang="en-US" sz="2800" dirty="0"/>
              <a:t>. </a:t>
            </a:r>
            <a:r>
              <a:rPr lang="en-US" sz="2800" dirty="0" err="1"/>
              <a:t>Solusinya</a:t>
            </a:r>
            <a:r>
              <a:rPr lang="en-US" sz="2800" dirty="0"/>
              <a:t>,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taat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yang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firman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Maha</a:t>
            </a:r>
            <a:r>
              <a:rPr lang="en-US" sz="2800" dirty="0"/>
              <a:t> </a:t>
            </a:r>
            <a:r>
              <a:rPr lang="en-US" sz="2800" dirty="0" err="1"/>
              <a:t>Tahu</a:t>
            </a:r>
            <a:r>
              <a:rPr lang="en-US" sz="2800" dirty="0"/>
              <a:t>; </a:t>
            </a:r>
            <a:r>
              <a:rPr lang="en-US" sz="2800" dirty="0" err="1"/>
              <a:t>sambil</a:t>
            </a:r>
            <a:r>
              <a:rPr lang="en-US" sz="2800" dirty="0"/>
              <a:t> </a:t>
            </a:r>
            <a:r>
              <a:rPr lang="en-US" sz="2800" dirty="0" err="1"/>
              <a:t>memanfaatkan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memahami</a:t>
            </a:r>
            <a:r>
              <a:rPr lang="en-US" sz="2800" dirty="0"/>
              <a:t> </a:t>
            </a:r>
            <a:r>
              <a:rPr lang="en-US" sz="2800" dirty="0" err="1"/>
              <a:t>konsekuensi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maksimal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8" y="320825"/>
            <a:ext cx="1000652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Ghazali</a:t>
            </a:r>
            <a:r>
              <a:rPr lang="en-US" sz="5400" dirty="0" smtClean="0">
                <a:solidFill>
                  <a:srgbClr val="FFFF00"/>
                </a:solidFill>
              </a:rPr>
              <a:t>: </a:t>
            </a:r>
            <a:r>
              <a:rPr lang="en-US" sz="5400" dirty="0" err="1" smtClean="0">
                <a:solidFill>
                  <a:srgbClr val="FFFF00"/>
                </a:solidFill>
              </a:rPr>
              <a:t>Konsekuensi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7170" name="Picture 2" descr="Sekilas Biografi Imam Al-Ghazali | Tebuireng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9244" y="2496553"/>
            <a:ext cx="442912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079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494805" y="1618265"/>
            <a:ext cx="7510080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Setiap</a:t>
            </a:r>
            <a:r>
              <a:rPr lang="en-US" sz="2800" dirty="0"/>
              <a:t> orang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kebaikan</a:t>
            </a:r>
            <a:r>
              <a:rPr lang="en-US" sz="2800" dirty="0"/>
              <a:t> </a:t>
            </a:r>
            <a:r>
              <a:rPr lang="en-US" sz="2800" dirty="0" err="1"/>
              <a:t>dirinya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raya</a:t>
            </a:r>
            <a:r>
              <a:rPr lang="en-US" sz="2800" dirty="0"/>
              <a:t> (</a:t>
            </a:r>
            <a:r>
              <a:rPr lang="en-US" sz="2800" dirty="0" err="1"/>
              <a:t>deontologi</a:t>
            </a:r>
            <a:r>
              <a:rPr lang="en-US" sz="2800" dirty="0"/>
              <a:t>).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Akal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mampu</a:t>
            </a:r>
            <a:r>
              <a:rPr lang="en-US" sz="2800" dirty="0"/>
              <a:t> </a:t>
            </a:r>
            <a:r>
              <a:rPr lang="en-US" sz="2800" dirty="0" err="1"/>
              <a:t>memahami</a:t>
            </a:r>
            <a:r>
              <a:rPr lang="en-US" sz="2800" dirty="0"/>
              <a:t> </a:t>
            </a:r>
            <a:r>
              <a:rPr lang="en-US" sz="2800" dirty="0" err="1"/>
              <a:t>beragam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meski</a:t>
            </a:r>
            <a:r>
              <a:rPr lang="en-US" sz="2800" dirty="0"/>
              <a:t> </a:t>
            </a:r>
            <a:r>
              <a:rPr lang="en-US" sz="2800" dirty="0" err="1"/>
              <a:t>terbatas</a:t>
            </a:r>
            <a:r>
              <a:rPr lang="en-US" sz="2800" dirty="0"/>
              <a:t>.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Maha</a:t>
            </a:r>
            <a:r>
              <a:rPr lang="en-US" sz="2800" dirty="0"/>
              <a:t> </a:t>
            </a:r>
            <a:r>
              <a:rPr lang="en-US" sz="2800" dirty="0" err="1"/>
              <a:t>Tahu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segala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 </a:t>
            </a:r>
            <a:r>
              <a:rPr lang="en-US" sz="2800" dirty="0" err="1"/>
              <a:t>terbaik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orang. </a:t>
            </a:r>
            <a:r>
              <a:rPr lang="en-US" sz="2800" dirty="0" err="1"/>
              <a:t>Jadi</a:t>
            </a:r>
            <a:r>
              <a:rPr lang="en-US" sz="2800" dirty="0"/>
              <a:t> </a:t>
            </a:r>
            <a:r>
              <a:rPr lang="en-US" sz="2800" dirty="0" err="1"/>
              <a:t>utamakan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 yang </a:t>
            </a:r>
            <a:r>
              <a:rPr lang="en-US" sz="2800" dirty="0" err="1"/>
              <a:t>ditetapkan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; </a:t>
            </a:r>
            <a:r>
              <a:rPr lang="en-US" sz="2800" dirty="0" err="1"/>
              <a:t>sambil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maksimal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memahami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9846105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Abdul </a:t>
            </a:r>
            <a:r>
              <a:rPr lang="en-US" sz="5400" dirty="0" err="1" smtClean="0">
                <a:solidFill>
                  <a:srgbClr val="FFFF00"/>
                </a:solidFill>
              </a:rPr>
              <a:t>Jabbar</a:t>
            </a:r>
            <a:r>
              <a:rPr lang="en-US" sz="5400" dirty="0" smtClean="0">
                <a:solidFill>
                  <a:srgbClr val="FFFF00"/>
                </a:solidFill>
              </a:rPr>
              <a:t>: </a:t>
            </a:r>
            <a:r>
              <a:rPr lang="en-US" sz="5400" dirty="0" err="1" smtClean="0">
                <a:solidFill>
                  <a:srgbClr val="FFFF00"/>
                </a:solidFill>
              </a:rPr>
              <a:t>Deontologi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194" name="Picture 2" descr="File:Abd al-Jabbar ibn Ahm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57" y="1972186"/>
            <a:ext cx="2947990" cy="341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345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494805" y="1618265"/>
            <a:ext cx="8264058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karakter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berkembang</a:t>
            </a:r>
            <a:r>
              <a:rPr lang="en-US" sz="2800" dirty="0"/>
              <a:t> </a:t>
            </a:r>
            <a:r>
              <a:rPr lang="en-US" sz="2800" dirty="0" err="1"/>
              <a:t>terus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karakter</a:t>
            </a:r>
            <a:r>
              <a:rPr lang="en-US" sz="2800" dirty="0"/>
              <a:t> </a:t>
            </a:r>
            <a:r>
              <a:rPr lang="en-US" sz="2800" dirty="0" err="1"/>
              <a:t>sempurna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insan</a:t>
            </a:r>
            <a:r>
              <a:rPr lang="en-US" sz="2800" dirty="0"/>
              <a:t> </a:t>
            </a:r>
            <a:r>
              <a:rPr lang="en-US" sz="2800" dirty="0" err="1"/>
              <a:t>kamil</a:t>
            </a:r>
            <a:r>
              <a:rPr lang="en-US" sz="2800" dirty="0"/>
              <a:t>;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manifestasi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Indah </a:t>
            </a:r>
            <a:r>
              <a:rPr lang="en-US" sz="2800" dirty="0" err="1"/>
              <a:t>Tuhan</a:t>
            </a:r>
            <a:r>
              <a:rPr lang="en-US" sz="2800" dirty="0"/>
              <a:t>. Kita </a:t>
            </a:r>
            <a:r>
              <a:rPr lang="en-US" sz="2800" dirty="0" err="1"/>
              <a:t>memahami</a:t>
            </a:r>
            <a:r>
              <a:rPr lang="en-US" sz="2800" dirty="0"/>
              <a:t> </a:t>
            </a:r>
            <a:r>
              <a:rPr lang="en-US" sz="2800" dirty="0" err="1"/>
              <a:t>beragam</a:t>
            </a:r>
            <a:r>
              <a:rPr lang="en-US" sz="2800" dirty="0"/>
              <a:t> </a:t>
            </a:r>
            <a:r>
              <a:rPr lang="en-US" sz="2800" dirty="0" err="1"/>
              <a:t>karakter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dewasa</a:t>
            </a:r>
            <a:r>
              <a:rPr lang="en-US" sz="2800" dirty="0"/>
              <a:t>. </a:t>
            </a:r>
            <a:r>
              <a:rPr lang="en-US" sz="2800" dirty="0" err="1"/>
              <a:t>Sementara</a:t>
            </a:r>
            <a:r>
              <a:rPr lang="en-US" sz="2800" dirty="0"/>
              <a:t>,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Maha</a:t>
            </a:r>
            <a:r>
              <a:rPr lang="en-US" sz="2800" dirty="0"/>
              <a:t> </a:t>
            </a:r>
            <a:r>
              <a:rPr lang="en-US" sz="2800" dirty="0" err="1"/>
              <a:t>Tahu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segala</a:t>
            </a:r>
            <a:r>
              <a:rPr lang="en-US" sz="2800" dirty="0"/>
              <a:t> </a:t>
            </a:r>
            <a:r>
              <a:rPr lang="en-US" sz="2800" dirty="0" err="1"/>
              <a:t>karakter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buat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cara-cara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mengembangkannya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Solusinya</a:t>
            </a:r>
            <a:r>
              <a:rPr lang="en-US" sz="2800" dirty="0"/>
              <a:t>: </a:t>
            </a:r>
            <a:r>
              <a:rPr lang="en-US" sz="2800" dirty="0" err="1"/>
              <a:t>utamakan</a:t>
            </a:r>
            <a:r>
              <a:rPr lang="en-US" sz="2800" dirty="0"/>
              <a:t> </a:t>
            </a:r>
            <a:r>
              <a:rPr lang="en-US" sz="2800" dirty="0" err="1"/>
              <a:t>bimbingan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menyempurnakan</a:t>
            </a:r>
            <a:r>
              <a:rPr lang="en-US" sz="2800" dirty="0"/>
              <a:t> </a:t>
            </a:r>
            <a:r>
              <a:rPr lang="en-US" sz="2800" dirty="0" err="1"/>
              <a:t>karakter</a:t>
            </a:r>
            <a:r>
              <a:rPr lang="en-US" sz="2800" dirty="0"/>
              <a:t> </a:t>
            </a:r>
            <a:r>
              <a:rPr lang="en-US" sz="2800" dirty="0" err="1"/>
              <a:t>insan</a:t>
            </a:r>
            <a:r>
              <a:rPr lang="en-US" sz="2800" dirty="0"/>
              <a:t> </a:t>
            </a:r>
            <a:r>
              <a:rPr lang="en-US" sz="2800" dirty="0" err="1"/>
              <a:t>kamil</a:t>
            </a:r>
            <a:r>
              <a:rPr lang="en-US" sz="2800" dirty="0"/>
              <a:t>; </a:t>
            </a:r>
            <a:r>
              <a:rPr lang="en-US" sz="2800" dirty="0" err="1"/>
              <a:t>sambil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maksimal</a:t>
            </a:r>
            <a:r>
              <a:rPr lang="en-US" sz="2800" dirty="0"/>
              <a:t> </a:t>
            </a:r>
            <a:r>
              <a:rPr lang="en-US" sz="2800" dirty="0" err="1"/>
              <a:t>memanfaatkan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7872927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Farabi</a:t>
            </a:r>
            <a:r>
              <a:rPr lang="en-US" sz="5400" dirty="0" smtClean="0">
                <a:solidFill>
                  <a:srgbClr val="FFFF00"/>
                </a:solidFill>
              </a:rPr>
              <a:t>: </a:t>
            </a:r>
            <a:r>
              <a:rPr lang="en-US" sz="5400" dirty="0" err="1" smtClean="0">
                <a:solidFill>
                  <a:srgbClr val="FFFF00"/>
                </a:solidFill>
              </a:rPr>
              <a:t>Etika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Karakter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0081" y="1987096"/>
            <a:ext cx="3924886" cy="393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8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449810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Moralitas</a:t>
            </a:r>
            <a:r>
              <a:rPr lang="en-ID" sz="2400" dirty="0" smtClean="0"/>
              <a:t/>
            </a:r>
            <a:br>
              <a:rPr lang="en-ID" sz="2400" dirty="0" smtClean="0"/>
            </a:br>
            <a:r>
              <a:rPr lang="en-ID" sz="2400" dirty="0" smtClean="0"/>
              <a:t>Agama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4144568" y="5197254"/>
            <a:ext cx="2580247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98091" y="1608183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92892" y="4333136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870170" y="4946975"/>
            <a:ext cx="2815079" cy="1730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Surga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Jujur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Konteks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398043" y="4696697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2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494805" y="1618265"/>
            <a:ext cx="786300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Utamakan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setelah</a:t>
            </a:r>
            <a:r>
              <a:rPr lang="en-US" sz="2800" dirty="0"/>
              <a:t> </a:t>
            </a:r>
            <a:r>
              <a:rPr lang="en-US" sz="2800" dirty="0" err="1"/>
              <a:t>berjuang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maksimal</a:t>
            </a:r>
            <a:r>
              <a:rPr lang="en-US" sz="2800" dirty="0"/>
              <a:t> </a:t>
            </a:r>
            <a:r>
              <a:rPr lang="en-US" sz="2800" dirty="0" err="1"/>
              <a:t>memahami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seluruh</a:t>
            </a:r>
            <a:r>
              <a:rPr lang="en-US" sz="2800" dirty="0"/>
              <a:t> </a:t>
            </a:r>
            <a:r>
              <a:rPr lang="en-US" sz="2800" dirty="0" err="1"/>
              <a:t>situasi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Tentu</a:t>
            </a:r>
            <a:r>
              <a:rPr lang="en-US" sz="2800" dirty="0" smtClean="0"/>
              <a:t> </a:t>
            </a:r>
            <a:r>
              <a:rPr lang="en-US" sz="2800" dirty="0" err="1"/>
              <a:t>saja</a:t>
            </a:r>
            <a:r>
              <a:rPr lang="en-US" sz="2800" dirty="0"/>
              <a:t>, </a:t>
            </a:r>
            <a:r>
              <a:rPr lang="en-US" sz="2800" dirty="0" err="1"/>
              <a:t>maksud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di </a:t>
            </a:r>
            <a:r>
              <a:rPr lang="en-US" sz="2800" dirty="0" err="1"/>
              <a:t>sini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sejati</a:t>
            </a:r>
            <a:r>
              <a:rPr lang="en-US" sz="2800" dirty="0"/>
              <a:t>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sekadar</a:t>
            </a:r>
            <a:r>
              <a:rPr lang="en-US" sz="2800" dirty="0"/>
              <a:t> </a:t>
            </a:r>
            <a:r>
              <a:rPr lang="en-US" sz="2800" dirty="0" err="1"/>
              <a:t>akal-akalan</a:t>
            </a:r>
            <a:r>
              <a:rPr lang="en-US" sz="2800" dirty="0"/>
              <a:t>.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tugas</a:t>
            </a:r>
            <a:r>
              <a:rPr lang="en-US" sz="2800" dirty="0"/>
              <a:t> yang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berat</a:t>
            </a:r>
            <a:r>
              <a:rPr lang="en-US" sz="2800" dirty="0"/>
              <a:t>;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bertanggung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 </a:t>
            </a:r>
            <a:r>
              <a:rPr lang="en-US" sz="2800" dirty="0" err="1"/>
              <a:t>penuh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proses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hasilnya</a:t>
            </a:r>
            <a:r>
              <a:rPr lang="en-US" sz="2800" dirty="0"/>
              <a:t>. </a:t>
            </a:r>
            <a:r>
              <a:rPr lang="en-US" sz="2800" dirty="0" err="1"/>
              <a:t>Jadi</a:t>
            </a:r>
            <a:r>
              <a:rPr lang="en-US" sz="2800" dirty="0"/>
              <a:t>, orang </a:t>
            </a:r>
            <a:r>
              <a:rPr lang="en-US" sz="2800" dirty="0" err="1"/>
              <a:t>jujur</a:t>
            </a:r>
            <a:r>
              <a:rPr lang="en-US" sz="2800" dirty="0"/>
              <a:t> yang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 </a:t>
            </a:r>
            <a:r>
              <a:rPr lang="en-US" sz="2800" dirty="0" err="1"/>
              <a:t>menanggung</a:t>
            </a:r>
            <a:r>
              <a:rPr lang="en-US" sz="2800" dirty="0"/>
              <a:t> </a:t>
            </a:r>
            <a:r>
              <a:rPr lang="en-US" sz="2800" dirty="0" err="1"/>
              <a:t>beban</a:t>
            </a:r>
            <a:r>
              <a:rPr lang="en-US" sz="2800" dirty="0"/>
              <a:t> </a:t>
            </a:r>
            <a:r>
              <a:rPr lang="en-US" sz="2800" dirty="0" err="1"/>
              <a:t>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08686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3) </a:t>
            </a:r>
            <a:r>
              <a:rPr lang="en-US" sz="5400" dirty="0" err="1" smtClean="0">
                <a:solidFill>
                  <a:srgbClr val="FFFF00"/>
                </a:solidFill>
              </a:rPr>
              <a:t>Utamakan</a:t>
            </a:r>
            <a:r>
              <a:rPr lang="en-US" sz="5400" dirty="0" smtClean="0">
                <a:solidFill>
                  <a:srgbClr val="FFFF00"/>
                </a:solidFill>
              </a:rPr>
              <a:t> Akal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691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494805" y="1618265"/>
            <a:ext cx="786300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Surga</a:t>
            </a:r>
            <a:r>
              <a:rPr lang="en-US" sz="2800" dirty="0"/>
              <a:t> yang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hadiah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Allah yang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bermakna</a:t>
            </a:r>
            <a:r>
              <a:rPr lang="en-US" sz="2800" dirty="0"/>
              <a:t>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 </a:t>
            </a:r>
            <a:r>
              <a:rPr lang="en-US" sz="2800" dirty="0" err="1"/>
              <a:t>surga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perjuangan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Sementara</a:t>
            </a:r>
            <a:r>
              <a:rPr lang="en-US" sz="2800" dirty="0"/>
              <a:t>, </a:t>
            </a:r>
            <a:r>
              <a:rPr lang="en-US" sz="2800" dirty="0" err="1"/>
              <a:t>fasilitas</a:t>
            </a:r>
            <a:r>
              <a:rPr lang="en-US" sz="2800" dirty="0"/>
              <a:t> yang </a:t>
            </a:r>
            <a:r>
              <a:rPr lang="en-US" sz="2800" dirty="0" err="1"/>
              <a:t>diperoleh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perjuangan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hilang</a:t>
            </a:r>
            <a:r>
              <a:rPr lang="en-US" sz="2800" dirty="0"/>
              <a:t> </a:t>
            </a:r>
            <a:r>
              <a:rPr lang="en-US" sz="2800" dirty="0" err="1"/>
              <a:t>makna</a:t>
            </a:r>
            <a:r>
              <a:rPr lang="en-US" sz="2800" dirty="0"/>
              <a:t>;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miskin</a:t>
            </a:r>
            <a:r>
              <a:rPr lang="en-US" sz="2800" dirty="0"/>
              <a:t> </a:t>
            </a:r>
            <a:r>
              <a:rPr lang="en-US" sz="2800" dirty="0" err="1"/>
              <a:t>makna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Bahkan</a:t>
            </a:r>
            <a:r>
              <a:rPr lang="en-US" sz="2800" dirty="0"/>
              <a:t>, </a:t>
            </a:r>
            <a:r>
              <a:rPr lang="en-US" sz="2800" dirty="0" err="1"/>
              <a:t>perjuangan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sendiri</a:t>
            </a:r>
            <a:r>
              <a:rPr lang="en-US" sz="2800" dirty="0"/>
              <a:t> yang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makna</a:t>
            </a:r>
            <a:r>
              <a:rPr lang="en-US" sz="2800" dirty="0"/>
              <a:t>;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karunia</a:t>
            </a:r>
            <a:r>
              <a:rPr lang="en-US" sz="2800" dirty="0"/>
              <a:t> Allah </a:t>
            </a:r>
            <a:r>
              <a:rPr lang="en-US" sz="2800" dirty="0" err="1"/>
              <a:t>semata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Surga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Perjuangan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Razi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1845" y="2166937"/>
            <a:ext cx="36766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72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Akal yang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memahami</a:t>
            </a:r>
            <a:r>
              <a:rPr lang="en-US" sz="2800" dirty="0"/>
              <a:t> moral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mau</a:t>
            </a:r>
            <a:r>
              <a:rPr lang="en-US" sz="2800" dirty="0"/>
              <a:t> pun </a:t>
            </a:r>
            <a:r>
              <a:rPr lang="en-US" sz="2800" dirty="0" err="1"/>
              <a:t>buruk</a:t>
            </a:r>
            <a:r>
              <a:rPr lang="en-US" sz="2800" dirty="0"/>
              <a:t>; </a:t>
            </a:r>
            <a:r>
              <a:rPr lang="en-US" sz="2800" dirty="0" err="1"/>
              <a:t>tentu</a:t>
            </a:r>
            <a:r>
              <a:rPr lang="en-US" sz="2800" dirty="0"/>
              <a:t>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mempertimbangkan</a:t>
            </a:r>
            <a:r>
              <a:rPr lang="en-US" sz="2800" dirty="0"/>
              <a:t> </a:t>
            </a:r>
            <a:r>
              <a:rPr lang="en-US" sz="2800" dirty="0" err="1"/>
              <a:t>batas-batas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Hakim </a:t>
            </a:r>
            <a:r>
              <a:rPr lang="en-US" sz="2800" dirty="0" err="1"/>
              <a:t>agung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 </a:t>
            </a:r>
            <a:r>
              <a:rPr lang="en-US" sz="2800" dirty="0" err="1"/>
              <a:t>membebaskan</a:t>
            </a:r>
            <a:r>
              <a:rPr lang="en-US" sz="2800" dirty="0"/>
              <a:t> </a:t>
            </a:r>
            <a:r>
              <a:rPr lang="en-US" sz="2800" dirty="0" err="1"/>
              <a:t>penjahat</a:t>
            </a:r>
            <a:r>
              <a:rPr lang="en-US" sz="2800" dirty="0"/>
              <a:t>;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menghukum</a:t>
            </a:r>
            <a:r>
              <a:rPr lang="en-US" sz="2800" dirty="0"/>
              <a:t> orang yang </a:t>
            </a:r>
            <a:r>
              <a:rPr lang="en-US" sz="2800" dirty="0" err="1"/>
              <a:t>tak</a:t>
            </a:r>
            <a:r>
              <a:rPr lang="en-US" sz="2800" dirty="0"/>
              <a:t> </a:t>
            </a:r>
            <a:r>
              <a:rPr lang="en-US" sz="2800" dirty="0" err="1"/>
              <a:t>berdosa</a:t>
            </a:r>
            <a:r>
              <a:rPr lang="en-US" sz="2800" dirty="0"/>
              <a:t>; </a:t>
            </a:r>
            <a:r>
              <a:rPr lang="en-US" sz="2800" dirty="0" err="1"/>
              <a:t>karena</a:t>
            </a:r>
            <a:r>
              <a:rPr lang="en-US" sz="2800" dirty="0"/>
              <a:t> hakim </a:t>
            </a:r>
            <a:r>
              <a:rPr lang="en-US" sz="2800" dirty="0" err="1"/>
              <a:t>agung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akalnya</a:t>
            </a:r>
            <a:r>
              <a:rPr lang="en-US" sz="2800" dirty="0"/>
              <a:t>. </a:t>
            </a:r>
            <a:r>
              <a:rPr lang="en-US" sz="2800" dirty="0" err="1"/>
              <a:t>Selama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diandalkan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penilaian</a:t>
            </a:r>
            <a:r>
              <a:rPr lang="en-US" sz="2800" dirty="0"/>
              <a:t> moral </a:t>
            </a:r>
            <a:r>
              <a:rPr lang="en-US" sz="2800" dirty="0" err="1"/>
              <a:t>terutama</a:t>
            </a:r>
            <a:r>
              <a:rPr lang="en-US" sz="2800" dirty="0"/>
              <a:t> </a:t>
            </a:r>
            <a:r>
              <a:rPr lang="en-US" sz="2800" dirty="0" err="1"/>
              <a:t>larangan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pelanggaran</a:t>
            </a:r>
            <a:r>
              <a:rPr lang="en-US" sz="2800" dirty="0"/>
              <a:t> moral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Akal </a:t>
            </a:r>
            <a:r>
              <a:rPr lang="en-US" sz="5400" dirty="0" err="1" smtClean="0">
                <a:solidFill>
                  <a:srgbClr val="FFFF00"/>
                </a:solidFill>
              </a:rPr>
              <a:t>Jujur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Bisa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Paham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220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Akal </a:t>
            </a:r>
            <a:r>
              <a:rPr lang="en-US" sz="2800" dirty="0"/>
              <a:t>yang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mungkin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paham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mengentaskan</a:t>
            </a:r>
            <a:r>
              <a:rPr lang="en-US" sz="2800" dirty="0"/>
              <a:t> </a:t>
            </a:r>
            <a:r>
              <a:rPr lang="en-US" sz="2800" dirty="0" err="1"/>
              <a:t>kemiskinan</a:t>
            </a:r>
            <a:r>
              <a:rPr lang="en-US" sz="2800" dirty="0"/>
              <a:t> di Indonesia. </a:t>
            </a:r>
            <a:r>
              <a:rPr lang="en-US" sz="2800" dirty="0" err="1"/>
              <a:t>Tetapi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pasti</a:t>
            </a:r>
            <a:r>
              <a:rPr lang="en-US" sz="2800" dirty="0"/>
              <a:t> </a:t>
            </a:r>
            <a:r>
              <a:rPr lang="en-US" sz="2800" dirty="0" err="1"/>
              <a:t>paham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merampas</a:t>
            </a:r>
            <a:r>
              <a:rPr lang="en-US" sz="2800" dirty="0"/>
              <a:t> </a:t>
            </a:r>
            <a:r>
              <a:rPr lang="en-US" sz="2800" dirty="0" err="1"/>
              <a:t>harta</a:t>
            </a:r>
            <a:r>
              <a:rPr lang="en-US" sz="2800" dirty="0"/>
              <a:t> orang </a:t>
            </a:r>
            <a:r>
              <a:rPr lang="en-US" sz="2800" dirty="0" err="1"/>
              <a:t>miskin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dosa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; </a:t>
            </a:r>
            <a:r>
              <a:rPr lang="en-US" sz="2800" dirty="0" err="1"/>
              <a:t>khianat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buruk</a:t>
            </a:r>
            <a:r>
              <a:rPr lang="en-US" sz="2800" dirty="0"/>
              <a:t>; </a:t>
            </a:r>
            <a:r>
              <a:rPr lang="en-US" sz="2800" dirty="0" err="1"/>
              <a:t>menipu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jahat</a:t>
            </a:r>
            <a:r>
              <a:rPr lang="en-US" sz="2800" dirty="0"/>
              <a:t>; </a:t>
            </a:r>
            <a:r>
              <a:rPr lang="en-US" sz="2800" dirty="0" err="1"/>
              <a:t>dan</a:t>
            </a:r>
            <a:r>
              <a:rPr lang="en-US" sz="2800" dirty="0"/>
              <a:t> lain-lain.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Jadi</a:t>
            </a:r>
            <a:r>
              <a:rPr lang="en-US" sz="2800" dirty="0"/>
              <a:t>, </a:t>
            </a:r>
            <a:r>
              <a:rPr lang="en-US" sz="2800" dirty="0" err="1"/>
              <a:t>akal</a:t>
            </a:r>
            <a:r>
              <a:rPr lang="en-US" sz="2800" dirty="0"/>
              <a:t> yang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memadai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bersikap</a:t>
            </a:r>
            <a:r>
              <a:rPr lang="en-US" sz="2800" dirty="0"/>
              <a:t> moral. 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bagaimana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?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Akal </a:t>
            </a:r>
            <a:r>
              <a:rPr lang="en-US" sz="2800" dirty="0" err="1"/>
              <a:t>jujur</a:t>
            </a:r>
            <a:r>
              <a:rPr lang="en-US" sz="2800" dirty="0"/>
              <a:t> </a:t>
            </a:r>
            <a:r>
              <a:rPr lang="en-US" sz="2800" dirty="0" err="1"/>
              <a:t>selalu</a:t>
            </a:r>
            <a:r>
              <a:rPr lang="en-US" sz="2800" dirty="0"/>
              <a:t> </a:t>
            </a:r>
            <a:r>
              <a:rPr lang="en-US" sz="2800" dirty="0" err="1"/>
              <a:t>melibatkan</a:t>
            </a:r>
            <a:r>
              <a:rPr lang="en-US" sz="2800" dirty="0"/>
              <a:t> </a:t>
            </a:r>
            <a:r>
              <a:rPr lang="en-US" sz="2800" dirty="0" err="1"/>
              <a:t>interpretasi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861086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Akal </a:t>
            </a:r>
            <a:r>
              <a:rPr lang="en-US" sz="5400" dirty="0" err="1" smtClean="0">
                <a:solidFill>
                  <a:srgbClr val="FFFF00"/>
                </a:solidFill>
              </a:rPr>
              <a:t>Jujur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Berinterpretasi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3656" y="1939109"/>
            <a:ext cx="4247698" cy="282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32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 err="1"/>
              <a:t>Strategi</a:t>
            </a:r>
            <a:r>
              <a:rPr lang="en-US" sz="2800" b="1" dirty="0"/>
              <a:t> </a:t>
            </a:r>
            <a:r>
              <a:rPr lang="en-US" sz="2800" b="1" dirty="0" err="1"/>
              <a:t>reinterpretasi</a:t>
            </a:r>
            <a:r>
              <a:rPr lang="en-US" sz="2800" dirty="0"/>
              <a:t>.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pencuri</a:t>
            </a:r>
            <a:r>
              <a:rPr lang="en-US" sz="2800" dirty="0"/>
              <a:t> </a:t>
            </a:r>
            <a:r>
              <a:rPr lang="en-US" sz="2800" dirty="0" err="1"/>
              <a:t>ayam</a:t>
            </a:r>
            <a:r>
              <a:rPr lang="en-US" sz="2800" dirty="0"/>
              <a:t> </a:t>
            </a:r>
            <a:r>
              <a:rPr lang="en-US" sz="2800" dirty="0" err="1"/>
              <a:t>diperintahkan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tampak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setuju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moral.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Akal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reinterpretasi</a:t>
            </a:r>
            <a:r>
              <a:rPr lang="en-US" sz="2800" dirty="0"/>
              <a:t>: orang </a:t>
            </a:r>
            <a:r>
              <a:rPr lang="en-US" sz="2800" dirty="0" err="1"/>
              <a:t>miskin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mencuri</a:t>
            </a:r>
            <a:r>
              <a:rPr lang="en-US" sz="2800" dirty="0"/>
              <a:t> </a:t>
            </a:r>
            <a:r>
              <a:rPr lang="en-US" sz="2800" dirty="0" err="1"/>
              <a:t>ayam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bertahan</a:t>
            </a:r>
            <a:r>
              <a:rPr lang="en-US" sz="2800" dirty="0"/>
              <a:t>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jepitan</a:t>
            </a:r>
            <a:r>
              <a:rPr lang="en-US" sz="2800" dirty="0"/>
              <a:t> </a:t>
            </a:r>
            <a:r>
              <a:rPr lang="en-US" sz="2800" dirty="0" err="1"/>
              <a:t>ekonomi</a:t>
            </a:r>
            <a:r>
              <a:rPr lang="en-US" sz="2800" dirty="0"/>
              <a:t> yang </a:t>
            </a:r>
            <a:r>
              <a:rPr lang="en-US" sz="2800" dirty="0" err="1"/>
              <a:t>sulit</a:t>
            </a:r>
            <a:r>
              <a:rPr lang="en-US" sz="2800" dirty="0"/>
              <a:t>. Orang </a:t>
            </a:r>
            <a:r>
              <a:rPr lang="en-US" sz="2800" dirty="0" err="1"/>
              <a:t>miskin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murni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.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hukuman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orang </a:t>
            </a:r>
            <a:r>
              <a:rPr lang="en-US" sz="2800" dirty="0" err="1"/>
              <a:t>miskin</a:t>
            </a:r>
            <a:r>
              <a:rPr lang="en-US" sz="2800" dirty="0"/>
              <a:t> yang </a:t>
            </a:r>
            <a:r>
              <a:rPr lang="en-US" sz="2800" dirty="0" err="1"/>
              <a:t>mencuri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; </a:t>
            </a:r>
            <a:r>
              <a:rPr lang="en-US" sz="2800" dirty="0" err="1"/>
              <a:t>tetapi</a:t>
            </a:r>
            <a:r>
              <a:rPr lang="en-US" sz="2800" dirty="0"/>
              <a:t> </a:t>
            </a:r>
            <a:r>
              <a:rPr lang="en-US" sz="2800" dirty="0" err="1"/>
              <a:t>cukup</a:t>
            </a:r>
            <a:r>
              <a:rPr lang="en-US" sz="2800" dirty="0"/>
              <a:t>, </a:t>
            </a:r>
            <a:r>
              <a:rPr lang="en-US" sz="2800" dirty="0" err="1"/>
              <a:t>misal</a:t>
            </a:r>
            <a:r>
              <a:rPr lang="en-US" sz="2800" dirty="0"/>
              <a:t>, </a:t>
            </a:r>
            <a:r>
              <a:rPr lang="en-US" sz="2800" dirty="0" err="1"/>
              <a:t>membersihkan</a:t>
            </a:r>
            <a:r>
              <a:rPr lang="en-US" sz="2800" dirty="0"/>
              <a:t> </a:t>
            </a:r>
            <a:r>
              <a:rPr lang="en-US" sz="2800" dirty="0" err="1"/>
              <a:t>gedung</a:t>
            </a:r>
            <a:r>
              <a:rPr lang="en-US" sz="2800" dirty="0"/>
              <a:t> </a:t>
            </a:r>
            <a:r>
              <a:rPr lang="en-US" sz="2800" dirty="0" err="1"/>
              <a:t>sekolah</a:t>
            </a:r>
            <a:r>
              <a:rPr lang="en-US" sz="2800" dirty="0"/>
              <a:t>. </a:t>
            </a:r>
            <a:r>
              <a:rPr lang="en-US" sz="2800" dirty="0" err="1"/>
              <a:t>Kemudian</a:t>
            </a:r>
            <a:r>
              <a:rPr lang="en-US" sz="2800" dirty="0"/>
              <a:t>, </a:t>
            </a:r>
            <a:r>
              <a:rPr lang="en-US" sz="2800" dirty="0" err="1"/>
              <a:t>si</a:t>
            </a:r>
            <a:r>
              <a:rPr lang="en-US" sz="2800" dirty="0"/>
              <a:t> </a:t>
            </a:r>
            <a:r>
              <a:rPr lang="en-US" sz="2800" dirty="0" err="1"/>
              <a:t>miskin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diberi</a:t>
            </a:r>
            <a:r>
              <a:rPr lang="en-US" sz="2800" dirty="0"/>
              <a:t> </a:t>
            </a:r>
            <a:r>
              <a:rPr lang="en-US" sz="2800" dirty="0" err="1"/>
              <a:t>pekerjaan</a:t>
            </a:r>
            <a:r>
              <a:rPr lang="en-US" sz="2800" dirty="0"/>
              <a:t> agar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mencuri</a:t>
            </a:r>
            <a:r>
              <a:rPr lang="en-US" sz="2800" dirty="0"/>
              <a:t> </a:t>
            </a:r>
            <a:r>
              <a:rPr lang="en-US" sz="2800" dirty="0" err="1"/>
              <a:t>lagi</a:t>
            </a:r>
            <a:r>
              <a:rPr lang="en-US" sz="28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861086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Interpretasi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Konteks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97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92506" y="1572126"/>
            <a:ext cx="3309010" cy="46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890979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berlaku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orang yang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kekurangan</a:t>
            </a:r>
            <a:r>
              <a:rPr lang="en-US" sz="2800" dirty="0"/>
              <a:t> </a:t>
            </a:r>
            <a:r>
              <a:rPr lang="en-US" sz="2800" dirty="0" err="1"/>
              <a:t>ekonomi</a:t>
            </a:r>
            <a:r>
              <a:rPr lang="en-US" sz="2800" dirty="0"/>
              <a:t> </a:t>
            </a:r>
            <a:r>
              <a:rPr lang="en-US" sz="2800" dirty="0" err="1"/>
              <a:t>tapi</a:t>
            </a:r>
            <a:r>
              <a:rPr lang="en-US" sz="2800" dirty="0"/>
              <a:t> </a:t>
            </a:r>
            <a:r>
              <a:rPr lang="en-US" sz="2800" dirty="0" err="1"/>
              <a:t>mencuri</a:t>
            </a:r>
            <a:r>
              <a:rPr lang="en-US" sz="2800" dirty="0"/>
              <a:t> </a:t>
            </a:r>
            <a:r>
              <a:rPr lang="en-US" sz="2800" dirty="0" err="1"/>
              <a:t>ayam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mencuri</a:t>
            </a:r>
            <a:r>
              <a:rPr lang="en-US" sz="2800" dirty="0"/>
              <a:t> </a:t>
            </a:r>
            <a:r>
              <a:rPr lang="en-US" sz="2800" dirty="0" err="1"/>
              <a:t>benda</a:t>
            </a:r>
            <a:r>
              <a:rPr lang="en-US" sz="2800" dirty="0"/>
              <a:t> </a:t>
            </a:r>
            <a:r>
              <a:rPr lang="en-US" sz="2800" dirty="0" err="1"/>
              <a:t>lainnya</a:t>
            </a:r>
            <a:r>
              <a:rPr lang="en-US" sz="2800" dirty="0"/>
              <a:t>.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mencuri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godaan</a:t>
            </a:r>
            <a:r>
              <a:rPr lang="en-US" sz="2800" dirty="0"/>
              <a:t> </a:t>
            </a:r>
            <a:r>
              <a:rPr lang="en-US" sz="2800" dirty="0" err="1"/>
              <a:t>nafsu</a:t>
            </a:r>
            <a:r>
              <a:rPr lang="en-US" sz="2800" dirty="0"/>
              <a:t>. Hal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jarang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meski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Saemi</a:t>
            </a:r>
            <a:r>
              <a:rPr lang="en-US" sz="2800" dirty="0" smtClean="0"/>
              <a:t> </a:t>
            </a:r>
            <a:r>
              <a:rPr lang="en-US" sz="2800" dirty="0" err="1"/>
              <a:t>mengajukan</a:t>
            </a:r>
            <a:r>
              <a:rPr lang="en-US" sz="2800" dirty="0"/>
              <a:t> </a:t>
            </a:r>
            <a:r>
              <a:rPr lang="en-US" sz="2800" dirty="0" err="1"/>
              <a:t>pertanyaan</a:t>
            </a:r>
            <a:r>
              <a:rPr lang="en-US" sz="2800" dirty="0"/>
              <a:t>, “</a:t>
            </a:r>
            <a:r>
              <a:rPr lang="en-US" sz="2800" dirty="0" err="1"/>
              <a:t>Meski</a:t>
            </a:r>
            <a:r>
              <a:rPr lang="en-US" sz="2800" dirty="0"/>
              <a:t> </a:t>
            </a:r>
            <a:r>
              <a:rPr lang="en-US" sz="2800" dirty="0" err="1"/>
              <a:t>jarang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, </a:t>
            </a:r>
            <a:r>
              <a:rPr lang="en-US" sz="2800" dirty="0" err="1"/>
              <a:t>apakah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dibenarkan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moral?”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861086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Interpretasi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Ulang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798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971189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Mempertimbangkan</a:t>
            </a:r>
            <a:r>
              <a:rPr lang="en-US" sz="2800" dirty="0" smtClean="0"/>
              <a:t> </a:t>
            </a:r>
            <a:r>
              <a:rPr lang="en-US" sz="2800" dirty="0" err="1"/>
              <a:t>konteks</a:t>
            </a:r>
            <a:r>
              <a:rPr lang="en-US" sz="2800" dirty="0"/>
              <a:t> </a:t>
            </a:r>
            <a:r>
              <a:rPr lang="en-US" sz="2800" dirty="0" err="1"/>
              <a:t>sejarah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luas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Hukuman</a:t>
            </a:r>
            <a:r>
              <a:rPr lang="en-US" sz="2800" dirty="0" smtClean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pencuri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tepat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konteks</a:t>
            </a:r>
            <a:r>
              <a:rPr lang="en-US" sz="2800" dirty="0"/>
              <a:t> </a:t>
            </a:r>
            <a:r>
              <a:rPr lang="en-US" sz="2800" dirty="0" err="1"/>
              <a:t>sejarahnya</a:t>
            </a:r>
            <a:r>
              <a:rPr lang="en-US" sz="2800" dirty="0"/>
              <a:t>. </a:t>
            </a:r>
            <a:r>
              <a:rPr lang="en-US" sz="2800" dirty="0" err="1"/>
              <a:t>Kanjeng</a:t>
            </a:r>
            <a:r>
              <a:rPr lang="en-US" sz="2800" dirty="0"/>
              <a:t> </a:t>
            </a:r>
            <a:r>
              <a:rPr lang="en-US" sz="2800" dirty="0" err="1"/>
              <a:t>Nabi</a:t>
            </a:r>
            <a:r>
              <a:rPr lang="en-US" sz="2800" dirty="0"/>
              <a:t> </a:t>
            </a:r>
            <a:r>
              <a:rPr lang="en-US" sz="2800" dirty="0" err="1"/>
              <a:t>memberlakukan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, di </a:t>
            </a:r>
            <a:r>
              <a:rPr lang="en-US" sz="2800" dirty="0" err="1"/>
              <a:t>abad</a:t>
            </a:r>
            <a:r>
              <a:rPr lang="en-US" sz="2800" dirty="0"/>
              <a:t> 7,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aturan-hukum</a:t>
            </a:r>
            <a:r>
              <a:rPr lang="en-US" sz="2800" dirty="0"/>
              <a:t>;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aturan</a:t>
            </a:r>
            <a:r>
              <a:rPr lang="en-US" sz="2800" dirty="0"/>
              <a:t>-moral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861086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Strategi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Konteks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347" y="2133600"/>
            <a:ext cx="3212431" cy="321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6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570139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Aturan-hukum</a:t>
            </a:r>
            <a:r>
              <a:rPr lang="en-US" sz="2800" dirty="0" smtClean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dijalankan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praktis</a:t>
            </a:r>
            <a:r>
              <a:rPr lang="en-US" sz="2800" dirty="0"/>
              <a:t> agar </a:t>
            </a:r>
            <a:r>
              <a:rPr lang="en-US" sz="2800" dirty="0" err="1"/>
              <a:t>tatanan</a:t>
            </a:r>
            <a:r>
              <a:rPr lang="en-US" sz="2800" dirty="0"/>
              <a:t> </a:t>
            </a:r>
            <a:r>
              <a:rPr lang="en-US" sz="2800" dirty="0" err="1"/>
              <a:t>sosial</a:t>
            </a:r>
            <a:r>
              <a:rPr lang="en-US" sz="2800" dirty="0"/>
              <a:t> </a:t>
            </a:r>
            <a:r>
              <a:rPr lang="en-US" sz="2800" dirty="0" err="1"/>
              <a:t>kokoh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dinamis</a:t>
            </a:r>
            <a:r>
              <a:rPr lang="en-US" sz="2800" dirty="0"/>
              <a:t> </a:t>
            </a:r>
            <a:r>
              <a:rPr lang="en-US" sz="2800" dirty="0" err="1"/>
              <a:t>menuju</a:t>
            </a:r>
            <a:r>
              <a:rPr lang="en-US" sz="2800" dirty="0"/>
              <a:t> </a:t>
            </a:r>
            <a:r>
              <a:rPr lang="en-US" sz="2800" dirty="0" err="1"/>
              <a:t>kemajuan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/>
              <a:t>aturan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dijalankan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percuma</a:t>
            </a:r>
            <a:r>
              <a:rPr lang="en-US" sz="2800" dirty="0"/>
              <a:t>; </a:t>
            </a:r>
            <a:r>
              <a:rPr lang="en-US" sz="2800" dirty="0" err="1"/>
              <a:t>gagal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aturan-hukum</a:t>
            </a:r>
            <a:r>
              <a:rPr lang="en-US" sz="2800" dirty="0"/>
              <a:t>. </a:t>
            </a:r>
            <a:r>
              <a:rPr lang="en-US" sz="2800" dirty="0" err="1"/>
              <a:t>Misal</a:t>
            </a:r>
            <a:r>
              <a:rPr lang="en-US" sz="2800" dirty="0"/>
              <a:t>, </a:t>
            </a:r>
            <a:r>
              <a:rPr lang="en-US" sz="2800" dirty="0" err="1"/>
              <a:t>hukuman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pencuri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kurungan</a:t>
            </a:r>
            <a:r>
              <a:rPr lang="en-US" sz="2800" dirty="0"/>
              <a:t> 3 </a:t>
            </a:r>
            <a:r>
              <a:rPr lang="en-US" sz="2800" dirty="0" err="1"/>
              <a:t>bulan</a:t>
            </a:r>
            <a:r>
              <a:rPr lang="en-US" sz="2800" dirty="0"/>
              <a:t>. </a:t>
            </a:r>
            <a:r>
              <a:rPr lang="en-US" sz="2800" dirty="0" err="1"/>
              <a:t>Tetapi</a:t>
            </a:r>
            <a:r>
              <a:rPr lang="en-US" sz="2800" dirty="0"/>
              <a:t>,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,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tersedia</a:t>
            </a:r>
            <a:r>
              <a:rPr lang="en-US" sz="2800" dirty="0"/>
              <a:t> </a:t>
            </a:r>
            <a:r>
              <a:rPr lang="en-US" sz="2800" dirty="0" err="1"/>
              <a:t>ruang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di Makkah </a:t>
            </a:r>
            <a:r>
              <a:rPr lang="en-US" sz="2800" dirty="0" err="1"/>
              <a:t>mau</a:t>
            </a:r>
            <a:r>
              <a:rPr lang="en-US" sz="2800" dirty="0"/>
              <a:t> pun </a:t>
            </a:r>
            <a:r>
              <a:rPr lang="en-US" sz="2800" dirty="0" err="1"/>
              <a:t>Madinah</a:t>
            </a:r>
            <a:r>
              <a:rPr lang="en-US" sz="2800" dirty="0"/>
              <a:t>. </a:t>
            </a:r>
            <a:r>
              <a:rPr lang="en-US" sz="2800" dirty="0" err="1"/>
              <a:t>Jadi</a:t>
            </a:r>
            <a:r>
              <a:rPr lang="en-US" sz="2800" dirty="0"/>
              <a:t> </a:t>
            </a:r>
            <a:r>
              <a:rPr lang="en-US" sz="2800" dirty="0" err="1"/>
              <a:t>hukuman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kurungan</a:t>
            </a:r>
            <a:r>
              <a:rPr lang="en-US" sz="2800" dirty="0"/>
              <a:t> 3 </a:t>
            </a:r>
            <a:r>
              <a:rPr lang="en-US" sz="2800" dirty="0" err="1"/>
              <a:t>bulan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sia-sia</a:t>
            </a:r>
            <a:r>
              <a:rPr lang="en-US" sz="2800" dirty="0"/>
              <a:t> </a:t>
            </a:r>
            <a:r>
              <a:rPr lang="en-US" sz="2800" dirty="0" err="1"/>
              <a:t>belaka</a:t>
            </a:r>
            <a:r>
              <a:rPr lang="en-US" sz="2800" dirty="0"/>
              <a:t>. </a:t>
            </a:r>
            <a:r>
              <a:rPr lang="en-US" sz="2800" dirty="0" err="1"/>
              <a:t>Sementara</a:t>
            </a:r>
            <a:r>
              <a:rPr lang="en-US" sz="2800" dirty="0"/>
              <a:t>, </a:t>
            </a:r>
            <a:r>
              <a:rPr lang="en-US" sz="2800" dirty="0" err="1"/>
              <a:t>hukuman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, </a:t>
            </a:r>
            <a:r>
              <a:rPr lang="en-US" sz="2800" dirty="0" err="1"/>
              <a:t>misal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ujung</a:t>
            </a:r>
            <a:r>
              <a:rPr lang="en-US" sz="2800" dirty="0"/>
              <a:t> </a:t>
            </a:r>
            <a:r>
              <a:rPr lang="en-US" sz="2800" dirty="0" err="1"/>
              <a:t>jari</a:t>
            </a:r>
            <a:r>
              <a:rPr lang="en-US" sz="2800" dirty="0"/>
              <a:t>,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mudah</a:t>
            </a:r>
            <a:r>
              <a:rPr lang="en-US" sz="2800" dirty="0"/>
              <a:t> </a:t>
            </a:r>
            <a:r>
              <a:rPr lang="en-US" sz="2800" dirty="0" err="1"/>
              <a:t>dijalankan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efek</a:t>
            </a:r>
            <a:r>
              <a:rPr lang="en-US" sz="2800" dirty="0"/>
              <a:t> </a:t>
            </a:r>
            <a:r>
              <a:rPr lang="en-US" sz="2800" dirty="0" err="1"/>
              <a:t>jera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861086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Aturan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Hukum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6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890979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Siapa</a:t>
            </a:r>
            <a:r>
              <a:rPr lang="en-US" sz="2800" dirty="0"/>
              <a:t> yang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menentukan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konteks</a:t>
            </a:r>
            <a:r>
              <a:rPr lang="en-US" sz="2800" dirty="0"/>
              <a:t> yang </a:t>
            </a:r>
            <a:r>
              <a:rPr lang="en-US" sz="2800" dirty="0" err="1"/>
              <a:t>tepat</a:t>
            </a:r>
            <a:r>
              <a:rPr lang="en-US" sz="2800" dirty="0"/>
              <a:t>? Di Saudi </a:t>
            </a:r>
            <a:r>
              <a:rPr lang="en-US" sz="2800" dirty="0" err="1"/>
              <a:t>berlaku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; di Indonesia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berlaku</a:t>
            </a:r>
            <a:r>
              <a:rPr lang="en-US" sz="2800" dirty="0"/>
              <a:t>. </a:t>
            </a:r>
            <a:r>
              <a:rPr lang="en-US" sz="2800" dirty="0" err="1"/>
              <a:t>Apakah</a:t>
            </a:r>
            <a:r>
              <a:rPr lang="en-US" sz="2800" dirty="0"/>
              <a:t> di Saudi </a:t>
            </a:r>
            <a:r>
              <a:rPr lang="en-US" sz="2800" dirty="0" err="1"/>
              <a:t>tepat</a:t>
            </a:r>
            <a:r>
              <a:rPr lang="en-US" sz="2800" dirty="0"/>
              <a:t> </a:t>
            </a:r>
            <a:r>
              <a:rPr lang="en-US" sz="2800" dirty="0" err="1"/>
              <a:t>konteks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potong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? </a:t>
            </a:r>
            <a:r>
              <a:rPr lang="en-US" sz="2800" dirty="0" err="1"/>
              <a:t>Sementara</a:t>
            </a:r>
            <a:r>
              <a:rPr lang="en-US" sz="2800" dirty="0"/>
              <a:t>, di Indonesia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tepat</a:t>
            </a:r>
            <a:r>
              <a:rPr lang="en-US" sz="2800" dirty="0"/>
              <a:t> </a:t>
            </a:r>
            <a:r>
              <a:rPr lang="en-US" sz="2800" dirty="0" err="1"/>
              <a:t>konteks</a:t>
            </a:r>
            <a:r>
              <a:rPr lang="en-US" sz="2800" dirty="0"/>
              <a:t>?</a:t>
            </a:r>
          </a:p>
          <a:p>
            <a:pPr marL="0" indent="0">
              <a:buNone/>
            </a:pPr>
            <a:r>
              <a:rPr lang="en-US" sz="2800" dirty="0" err="1"/>
              <a:t>Pertanyaan</a:t>
            </a:r>
            <a:r>
              <a:rPr lang="en-US" sz="2800" dirty="0"/>
              <a:t> </a:t>
            </a:r>
            <a:r>
              <a:rPr lang="en-US" sz="2800" dirty="0" err="1"/>
              <a:t>tentang</a:t>
            </a:r>
            <a:r>
              <a:rPr lang="en-US" sz="2800" dirty="0"/>
              <a:t> </a:t>
            </a:r>
            <a:r>
              <a:rPr lang="en-US" sz="2800" dirty="0" err="1"/>
              <a:t>konteks</a:t>
            </a:r>
            <a:r>
              <a:rPr lang="en-US" sz="2800" dirty="0"/>
              <a:t> yang </a:t>
            </a:r>
            <a:r>
              <a:rPr lang="en-US" sz="2800" dirty="0" err="1"/>
              <a:t>tepat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menentukan</a:t>
            </a:r>
            <a:r>
              <a:rPr lang="en-US" sz="2800" dirty="0"/>
              <a:t> </a:t>
            </a:r>
            <a:r>
              <a:rPr lang="en-US" sz="2800" dirty="0" err="1"/>
              <a:t>aturan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pertanyaan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henti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861086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Penentu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Konteks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347" y="2133600"/>
            <a:ext cx="3212431" cy="321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15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449810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Moralitas</a:t>
            </a:r>
            <a:r>
              <a:rPr lang="en-ID" sz="2400" dirty="0" smtClean="0"/>
              <a:t/>
            </a:r>
            <a:br>
              <a:rPr lang="en-ID" sz="2400" dirty="0" smtClean="0"/>
            </a:br>
            <a:r>
              <a:rPr lang="en-ID" sz="2400" dirty="0" smtClean="0"/>
              <a:t>Agama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1713673" y="3607037"/>
            <a:ext cx="2580247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98091" y="1608183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92892" y="4333136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0255" y="5017944"/>
            <a:ext cx="2815079" cy="1730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Fenomena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Kebenaran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Pikiran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398043" y="4696697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034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762643"/>
            <a:ext cx="879107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Utamakan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utamakan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r>
              <a:rPr lang="en-US" sz="2800" dirty="0" err="1"/>
              <a:t>Meski</a:t>
            </a:r>
            <a:r>
              <a:rPr lang="en-US" sz="2800" dirty="0"/>
              <a:t> pun </a:t>
            </a:r>
            <a:r>
              <a:rPr lang="en-US" sz="2800" dirty="0" err="1"/>
              <a:t>seseorang</a:t>
            </a:r>
            <a:r>
              <a:rPr lang="en-US" sz="2800" dirty="0"/>
              <a:t>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, </a:t>
            </a:r>
            <a:r>
              <a:rPr lang="en-US" sz="2800" dirty="0" err="1"/>
              <a:t>dia</a:t>
            </a:r>
            <a:r>
              <a:rPr lang="en-US" sz="2800" dirty="0"/>
              <a:t>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optimal. </a:t>
            </a:r>
            <a:r>
              <a:rPr lang="en-US" sz="2800" dirty="0" err="1"/>
              <a:t>Meski</a:t>
            </a:r>
            <a:r>
              <a:rPr lang="en-US" sz="2800" dirty="0"/>
              <a:t> pun orang lain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, </a:t>
            </a:r>
            <a:r>
              <a:rPr lang="en-US" sz="2800" dirty="0" err="1"/>
              <a:t>dia</a:t>
            </a:r>
            <a:r>
              <a:rPr lang="en-US" sz="2800" dirty="0"/>
              <a:t>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bimbingan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Kali </a:t>
            </a:r>
            <a:r>
              <a:rPr lang="en-US" sz="2800" dirty="0" err="1"/>
              <a:t>ini</a:t>
            </a:r>
            <a:r>
              <a:rPr lang="en-US" sz="2800" dirty="0"/>
              <a:t>,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membahas</a:t>
            </a:r>
            <a:r>
              <a:rPr lang="en-US" sz="2800" dirty="0"/>
              <a:t> </a:t>
            </a:r>
            <a:r>
              <a:rPr lang="en-US" sz="2800" dirty="0" err="1"/>
              <a:t>poin</a:t>
            </a:r>
            <a:r>
              <a:rPr lang="en-US" sz="2800" dirty="0"/>
              <a:t> I: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penguatan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penguatan</a:t>
            </a:r>
            <a:r>
              <a:rPr lang="en-US" sz="2800" dirty="0"/>
              <a:t> </a:t>
            </a:r>
            <a:r>
              <a:rPr lang="en-US" sz="2800" dirty="0" err="1"/>
              <a:t>pikiran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4) </a:t>
            </a:r>
            <a:r>
              <a:rPr lang="en-US" sz="5400" dirty="0" err="1" smtClean="0">
                <a:solidFill>
                  <a:srgbClr val="FFFF00"/>
                </a:solidFill>
              </a:rPr>
              <a:t>Penguatan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92506" y="1572126"/>
            <a:ext cx="3309010" cy="46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540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983579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Kebenaran-realitas</a:t>
            </a:r>
            <a:r>
              <a:rPr lang="en-US" sz="2800" dirty="0"/>
              <a:t>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 err="1"/>
              <a:t>Fenomena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realitas</a:t>
            </a:r>
            <a:r>
              <a:rPr lang="en-US" sz="2800" dirty="0"/>
              <a:t> 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adanya</a:t>
            </a:r>
            <a:r>
              <a:rPr lang="en-US" sz="2800" dirty="0"/>
              <a:t> yang </a:t>
            </a:r>
            <a:r>
              <a:rPr lang="en-US" sz="2800" dirty="0" err="1"/>
              <a:t>dilihat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; </a:t>
            </a:r>
            <a:r>
              <a:rPr lang="en-US" sz="2800" dirty="0" err="1"/>
              <a:t>atau</a:t>
            </a:r>
            <a:r>
              <a:rPr lang="en-US" sz="2800" dirty="0"/>
              <a:t>, </a:t>
            </a:r>
            <a:r>
              <a:rPr lang="en-US" sz="2800" dirty="0" err="1"/>
              <a:t>kadang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dilihat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Bayangkan</a:t>
            </a:r>
            <a:r>
              <a:rPr lang="en-US" sz="2800" dirty="0"/>
              <a:t> di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sekali</a:t>
            </a:r>
            <a:r>
              <a:rPr lang="en-US" sz="2800" dirty="0"/>
              <a:t>;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Adam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Hawa</a:t>
            </a:r>
            <a:r>
              <a:rPr lang="en-US" sz="2800" dirty="0"/>
              <a:t>.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? Ada </a:t>
            </a:r>
            <a:r>
              <a:rPr lang="en-US" sz="2800" dirty="0" err="1"/>
              <a:t>bumi</a:t>
            </a:r>
            <a:r>
              <a:rPr lang="en-US" sz="2800" dirty="0"/>
              <a:t>, </a:t>
            </a:r>
            <a:r>
              <a:rPr lang="en-US" sz="2800" dirty="0" err="1"/>
              <a:t>matahari</a:t>
            </a:r>
            <a:r>
              <a:rPr lang="en-US" sz="2800" dirty="0"/>
              <a:t>, </a:t>
            </a:r>
            <a:r>
              <a:rPr lang="en-US" sz="2800" dirty="0" err="1"/>
              <a:t>bulan</a:t>
            </a:r>
            <a:r>
              <a:rPr lang="en-US" sz="2800" dirty="0"/>
              <a:t>, </a:t>
            </a:r>
            <a:r>
              <a:rPr lang="en-US" sz="2800" dirty="0" err="1"/>
              <a:t>gunung</a:t>
            </a:r>
            <a:r>
              <a:rPr lang="en-US" sz="2800" dirty="0"/>
              <a:t>, </a:t>
            </a:r>
            <a:r>
              <a:rPr lang="en-US" sz="2800" dirty="0" err="1"/>
              <a:t>pohon-pohon</a:t>
            </a:r>
            <a:r>
              <a:rPr lang="en-US" sz="2800" dirty="0"/>
              <a:t>, </a:t>
            </a:r>
            <a:r>
              <a:rPr lang="en-US" sz="2800" dirty="0" err="1"/>
              <a:t>binatang-binatang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lain-lain. </a:t>
            </a:r>
            <a:r>
              <a:rPr lang="en-US" sz="2800" dirty="0" err="1"/>
              <a:t>Mereka</a:t>
            </a:r>
            <a:r>
              <a:rPr lang="en-US" sz="2800" dirty="0"/>
              <a:t>,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isinya</a:t>
            </a:r>
            <a:r>
              <a:rPr lang="en-US" sz="2800" dirty="0"/>
              <a:t>, </a:t>
            </a:r>
            <a:r>
              <a:rPr lang="en-US" sz="2800" dirty="0" err="1"/>
              <a:t>bergerak</a:t>
            </a:r>
            <a:r>
              <a:rPr lang="en-US" sz="2800" dirty="0"/>
              <a:t> </a:t>
            </a:r>
            <a:r>
              <a:rPr lang="en-US" sz="2800" dirty="0" err="1"/>
              <a:t>biasa-biasa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. </a:t>
            </a:r>
            <a:r>
              <a:rPr lang="en-US" sz="2800" dirty="0" err="1"/>
              <a:t>Itulah</a:t>
            </a:r>
            <a:r>
              <a:rPr lang="en-US" sz="2800" dirty="0"/>
              <a:t> </a:t>
            </a:r>
            <a:r>
              <a:rPr lang="en-US" sz="2800" dirty="0" err="1"/>
              <a:t>gambaran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Fenomena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Realitas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14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778685"/>
            <a:ext cx="847023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dunia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,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istilah</a:t>
            </a:r>
            <a:r>
              <a:rPr lang="en-US" sz="2800" dirty="0"/>
              <a:t> </a:t>
            </a:r>
            <a:r>
              <a:rPr lang="en-US" sz="2800" dirty="0" err="1"/>
              <a:t>benar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;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buruk</a:t>
            </a:r>
            <a:r>
              <a:rPr lang="en-US" sz="2800" dirty="0"/>
              <a:t>;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bagus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jahat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dirty="0" err="1" smtClean="0"/>
              <a:t>Ketika</a:t>
            </a:r>
            <a:r>
              <a:rPr lang="en-US" sz="2800" dirty="0" smtClean="0"/>
              <a:t> </a:t>
            </a:r>
            <a:r>
              <a:rPr lang="en-US" sz="2800" dirty="0" err="1"/>
              <a:t>tikus</a:t>
            </a:r>
            <a:r>
              <a:rPr lang="en-US" sz="2800" dirty="0"/>
              <a:t> </a:t>
            </a:r>
            <a:r>
              <a:rPr lang="en-US" sz="2800" dirty="0" err="1"/>
              <a:t>memangsa</a:t>
            </a:r>
            <a:r>
              <a:rPr lang="en-US" sz="2800" dirty="0"/>
              <a:t> </a:t>
            </a:r>
            <a:r>
              <a:rPr lang="en-US" sz="2800" dirty="0" err="1"/>
              <a:t>telur</a:t>
            </a:r>
            <a:r>
              <a:rPr lang="en-US" sz="2800" dirty="0"/>
              <a:t> </a:t>
            </a:r>
            <a:r>
              <a:rPr lang="en-US" sz="2800" dirty="0" err="1"/>
              <a:t>ayam</a:t>
            </a:r>
            <a:r>
              <a:rPr lang="en-US" sz="2800" dirty="0"/>
              <a:t>; </a:t>
            </a:r>
            <a:r>
              <a:rPr lang="en-US" sz="2800" dirty="0" err="1"/>
              <a:t>biasa-biasa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; </a:t>
            </a:r>
            <a:r>
              <a:rPr lang="en-US" sz="2800" dirty="0" err="1"/>
              <a:t>tikus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jahat</a:t>
            </a:r>
            <a:r>
              <a:rPr lang="en-US" sz="2800" dirty="0"/>
              <a:t>.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kucing</a:t>
            </a:r>
            <a:r>
              <a:rPr lang="en-US" sz="2800" dirty="0"/>
              <a:t> </a:t>
            </a:r>
            <a:r>
              <a:rPr lang="en-US" sz="2800" dirty="0" err="1"/>
              <a:t>memakan</a:t>
            </a:r>
            <a:r>
              <a:rPr lang="en-US" sz="2800" dirty="0"/>
              <a:t> </a:t>
            </a:r>
            <a:r>
              <a:rPr lang="en-US" sz="2800" dirty="0" err="1"/>
              <a:t>tikus</a:t>
            </a:r>
            <a:r>
              <a:rPr lang="en-US" sz="2800" dirty="0"/>
              <a:t>; </a:t>
            </a:r>
            <a:r>
              <a:rPr lang="en-US" sz="2800" dirty="0" err="1"/>
              <a:t>biasa-biasa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. </a:t>
            </a:r>
            <a:r>
              <a:rPr lang="en-US" sz="2800" dirty="0" err="1"/>
              <a:t>Bahkan</a:t>
            </a:r>
            <a:r>
              <a:rPr lang="en-US" sz="2800" dirty="0"/>
              <a:t>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gempa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letusan</a:t>
            </a:r>
            <a:r>
              <a:rPr lang="en-US" sz="2800" dirty="0"/>
              <a:t> </a:t>
            </a:r>
            <a:r>
              <a:rPr lang="en-US" sz="2800" dirty="0" err="1"/>
              <a:t>gunung</a:t>
            </a:r>
            <a:r>
              <a:rPr lang="en-US" sz="2800" dirty="0"/>
              <a:t> </a:t>
            </a:r>
            <a:r>
              <a:rPr lang="en-US" sz="2800" dirty="0" err="1"/>
              <a:t>sampai</a:t>
            </a:r>
            <a:r>
              <a:rPr lang="en-US" sz="2800" dirty="0"/>
              <a:t> </a:t>
            </a:r>
            <a:r>
              <a:rPr lang="en-US" sz="2800" dirty="0" err="1"/>
              <a:t>dinosaurus</a:t>
            </a:r>
            <a:r>
              <a:rPr lang="en-US" sz="2800" dirty="0"/>
              <a:t> </a:t>
            </a:r>
            <a:r>
              <a:rPr lang="en-US" sz="2800" dirty="0" err="1"/>
              <a:t>punah</a:t>
            </a:r>
            <a:r>
              <a:rPr lang="en-US" sz="2800" dirty="0"/>
              <a:t>, </a:t>
            </a:r>
            <a:r>
              <a:rPr lang="en-US" sz="2800" dirty="0" err="1"/>
              <a:t>diperkirakan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 60 </a:t>
            </a:r>
            <a:r>
              <a:rPr lang="en-US" sz="2800" dirty="0" err="1"/>
              <a:t>juta</a:t>
            </a:r>
            <a:r>
              <a:rPr lang="en-US" sz="2800" dirty="0"/>
              <a:t> </a:t>
            </a:r>
            <a:r>
              <a:rPr lang="en-US" sz="2800" dirty="0" err="1"/>
              <a:t>tahun</a:t>
            </a:r>
            <a:r>
              <a:rPr lang="en-US" sz="2800" dirty="0"/>
              <a:t> </a:t>
            </a:r>
            <a:r>
              <a:rPr lang="en-US" sz="2800" dirty="0" err="1"/>
              <a:t>lalu</a:t>
            </a:r>
            <a:r>
              <a:rPr lang="en-US" sz="2800" dirty="0"/>
              <a:t>,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biasa-biasa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;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bagus</a:t>
            </a:r>
            <a:r>
              <a:rPr lang="en-US" sz="2800" dirty="0"/>
              <a:t> pun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jahat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Tanpa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Benar</a:t>
            </a:r>
            <a:r>
              <a:rPr lang="en-US" sz="5400" dirty="0" smtClean="0">
                <a:solidFill>
                  <a:srgbClr val="FFFF00"/>
                </a:solidFill>
              </a:rPr>
              <a:t>-Salah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5122" name="Picture 2" descr="Gambar Pemandangan Alam As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57" y="1524001"/>
            <a:ext cx="2556289" cy="454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033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983579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Bayangkan</a:t>
            </a:r>
            <a:r>
              <a:rPr lang="en-US" sz="2800" dirty="0"/>
              <a:t>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datang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. </a:t>
            </a:r>
            <a:r>
              <a:rPr lang="en-US" sz="2800" dirty="0" err="1"/>
              <a:t>Mulai</a:t>
            </a:r>
            <a:r>
              <a:rPr lang="en-US" sz="2800" dirty="0"/>
              <a:t> </a:t>
            </a:r>
            <a:r>
              <a:rPr lang="en-US" sz="2800" dirty="0" err="1"/>
              <a:t>muncul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. Adam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Hawa</a:t>
            </a:r>
            <a:r>
              <a:rPr lang="en-US" sz="2800" dirty="0"/>
              <a:t> </a:t>
            </a:r>
            <a:r>
              <a:rPr lang="en-US" sz="2800" dirty="0" err="1"/>
              <a:t>menjaga</a:t>
            </a:r>
            <a:r>
              <a:rPr lang="en-US" sz="2800" dirty="0"/>
              <a:t> </a:t>
            </a:r>
            <a:r>
              <a:rPr lang="en-US" sz="2800" dirty="0" err="1"/>
              <a:t>bumi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; </a:t>
            </a:r>
            <a:r>
              <a:rPr lang="en-US" sz="2800" dirty="0" err="1"/>
              <a:t>Qabil</a:t>
            </a:r>
            <a:r>
              <a:rPr lang="en-US" sz="2800" dirty="0"/>
              <a:t> </a:t>
            </a:r>
            <a:r>
              <a:rPr lang="en-US" sz="2800" dirty="0" err="1"/>
              <a:t>membunuh</a:t>
            </a:r>
            <a:r>
              <a:rPr lang="en-US" sz="2800" dirty="0"/>
              <a:t> </a:t>
            </a:r>
            <a:r>
              <a:rPr lang="en-US" sz="2800" dirty="0" err="1"/>
              <a:t>Habil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pelanggaran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. </a:t>
            </a:r>
            <a:r>
              <a:rPr lang="en-US" sz="2800" dirty="0" err="1"/>
              <a:t>Nabi</a:t>
            </a:r>
            <a:r>
              <a:rPr lang="en-US" sz="2800" dirty="0"/>
              <a:t> </a:t>
            </a:r>
            <a:r>
              <a:rPr lang="en-US" sz="2800" dirty="0" err="1"/>
              <a:t>Nuh</a:t>
            </a:r>
            <a:r>
              <a:rPr lang="en-US" sz="2800" dirty="0"/>
              <a:t> </a:t>
            </a:r>
            <a:r>
              <a:rPr lang="en-US" sz="2800" dirty="0" err="1"/>
              <a:t>mengajak</a:t>
            </a:r>
            <a:r>
              <a:rPr lang="en-US" sz="2800" dirty="0"/>
              <a:t> </a:t>
            </a:r>
            <a:r>
              <a:rPr lang="en-US" sz="2800" dirty="0" err="1"/>
              <a:t>umat</a:t>
            </a:r>
            <a:r>
              <a:rPr lang="en-US" sz="2800" dirty="0"/>
              <a:t> </a:t>
            </a:r>
            <a:r>
              <a:rPr lang="en-US" sz="2800" dirty="0" err="1"/>
              <a:t>berbuat</a:t>
            </a:r>
            <a:r>
              <a:rPr lang="en-US" sz="2800" dirty="0"/>
              <a:t> </a:t>
            </a:r>
            <a:r>
              <a:rPr lang="en-US" sz="2800" dirty="0" err="1"/>
              <a:t>amal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 err="1"/>
              <a:t>Mengapa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hadirnya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di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fenomena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?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menguasai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.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berpikir</a:t>
            </a:r>
            <a:r>
              <a:rPr lang="en-US" sz="2800" dirty="0"/>
              <a:t> </a:t>
            </a:r>
            <a:r>
              <a:rPr lang="en-US" sz="2800" dirty="0" err="1"/>
              <a:t>bersama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akal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Kebenaran-Realitas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92506" y="1572126"/>
            <a:ext cx="3309010" cy="46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667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42210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Bahasa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realitas</a:t>
            </a:r>
            <a:r>
              <a:rPr lang="en-US" sz="2800" dirty="0"/>
              <a:t>; </a:t>
            </a:r>
            <a:r>
              <a:rPr lang="en-US" sz="2800" dirty="0" err="1"/>
              <a:t>penguat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.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penguat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 paling </a:t>
            </a:r>
            <a:r>
              <a:rPr lang="en-US" sz="2800" dirty="0" err="1"/>
              <a:t>utama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b="1" dirty="0"/>
              <a:t>Alhamdulillah</a:t>
            </a:r>
            <a:r>
              <a:rPr lang="en-US" sz="2800" dirty="0"/>
              <a:t> </a:t>
            </a:r>
            <a:r>
              <a:rPr lang="en-US" sz="2800" dirty="0" err="1"/>
              <a:t>contoh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yang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. </a:t>
            </a:r>
            <a:r>
              <a:rPr lang="en-US" sz="2800" dirty="0" err="1"/>
              <a:t>Selesai</a:t>
            </a:r>
            <a:r>
              <a:rPr lang="en-US" sz="2800" dirty="0"/>
              <a:t> </a:t>
            </a:r>
            <a:r>
              <a:rPr lang="en-US" sz="2800" dirty="0" err="1"/>
              <a:t>mengerjakan</a:t>
            </a:r>
            <a:r>
              <a:rPr lang="en-US" sz="2800" dirty="0"/>
              <a:t> </a:t>
            </a:r>
            <a:r>
              <a:rPr lang="en-US" sz="2800" dirty="0" err="1"/>
              <a:t>sesuatu</a:t>
            </a:r>
            <a:r>
              <a:rPr lang="en-US" sz="2800" dirty="0"/>
              <a:t>, </a:t>
            </a:r>
            <a:r>
              <a:rPr lang="en-US" sz="2800" dirty="0" err="1"/>
              <a:t>selesai</a:t>
            </a:r>
            <a:r>
              <a:rPr lang="en-US" sz="2800" dirty="0"/>
              <a:t> </a:t>
            </a:r>
            <a:r>
              <a:rPr lang="en-US" sz="2800" dirty="0" err="1"/>
              <a:t>makan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minum</a:t>
            </a:r>
            <a:r>
              <a:rPr lang="en-US" sz="2800" dirty="0"/>
              <a:t>, </a:t>
            </a:r>
            <a:r>
              <a:rPr lang="en-US" sz="2800" dirty="0" err="1"/>
              <a:t>ucapkan</a:t>
            </a:r>
            <a:r>
              <a:rPr lang="en-US" sz="2800" dirty="0"/>
              <a:t> </a:t>
            </a:r>
            <a:r>
              <a:rPr lang="en-US" sz="2800" dirty="0" err="1"/>
              <a:t>alhamdulillah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kebahagiaan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. Orang Indonesia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mendapat</a:t>
            </a:r>
            <a:r>
              <a:rPr lang="en-US" sz="2800" dirty="0"/>
              <a:t> </a:t>
            </a:r>
            <a:r>
              <a:rPr lang="en-US" sz="2800" dirty="0" err="1"/>
              <a:t>hadiah</a:t>
            </a:r>
            <a:r>
              <a:rPr lang="en-US" sz="2800" dirty="0"/>
              <a:t> </a:t>
            </a:r>
            <a:r>
              <a:rPr lang="en-US" sz="2800" dirty="0" err="1"/>
              <a:t>tak</a:t>
            </a:r>
            <a:r>
              <a:rPr lang="en-US" sz="2800" dirty="0"/>
              <a:t> </a:t>
            </a:r>
            <a:r>
              <a:rPr lang="en-US" sz="2800" dirty="0" err="1"/>
              <a:t>terduga</a:t>
            </a:r>
            <a:r>
              <a:rPr lang="en-US" sz="2800" dirty="0"/>
              <a:t> </a:t>
            </a:r>
            <a:r>
              <a:rPr lang="en-US" sz="2800" dirty="0" err="1"/>
              <a:t>sering</a:t>
            </a:r>
            <a:r>
              <a:rPr lang="en-US" sz="2800" dirty="0"/>
              <a:t> </a:t>
            </a:r>
            <a:r>
              <a:rPr lang="en-US" sz="2800" dirty="0" err="1"/>
              <a:t>mengatakan</a:t>
            </a:r>
            <a:r>
              <a:rPr lang="en-US" sz="2800" dirty="0"/>
              <a:t>, “Alhamdulillah </a:t>
            </a:r>
            <a:r>
              <a:rPr lang="en-US" sz="2800" dirty="0" err="1"/>
              <a:t>banget</a:t>
            </a:r>
            <a:r>
              <a:rPr lang="en-US" sz="2800" dirty="0"/>
              <a:t>…!”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Rumah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Kitab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Suci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814" y="1926771"/>
            <a:ext cx="3379561" cy="33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90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42210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firman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kata-kata yang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Jadi</a:t>
            </a:r>
            <a:r>
              <a:rPr lang="en-US" sz="2800" dirty="0"/>
              <a:t>,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membaca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, </a:t>
            </a:r>
            <a:r>
              <a:rPr lang="en-US" sz="2800" dirty="0" err="1"/>
              <a:t>misal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,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 yang </a:t>
            </a:r>
            <a:r>
              <a:rPr lang="en-US" sz="2800" dirty="0" err="1"/>
              <a:t>sedang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hadapi</a:t>
            </a:r>
            <a:r>
              <a:rPr lang="en-US" sz="2800" dirty="0"/>
              <a:t>;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sedang</a:t>
            </a:r>
            <a:r>
              <a:rPr lang="en-US" sz="2800" dirty="0"/>
              <a:t> </a:t>
            </a:r>
            <a:r>
              <a:rPr lang="en-US" sz="2800" dirty="0" err="1"/>
              <a:t>berlimpah</a:t>
            </a:r>
            <a:r>
              <a:rPr lang="en-US" sz="2800" dirty="0"/>
              <a:t> </a:t>
            </a:r>
            <a:r>
              <a:rPr lang="en-US" sz="2800" dirty="0" err="1"/>
              <a:t>nikmat</a:t>
            </a:r>
            <a:r>
              <a:rPr lang="en-US" sz="2800" dirty="0"/>
              <a:t> </a:t>
            </a:r>
            <a:r>
              <a:rPr lang="en-US" sz="2800" dirty="0" err="1"/>
              <a:t>mau</a:t>
            </a:r>
            <a:r>
              <a:rPr lang="en-US" sz="2800" dirty="0"/>
              <a:t> pun </a:t>
            </a:r>
            <a:r>
              <a:rPr lang="en-US" sz="2800" dirty="0" err="1"/>
              <a:t>sedang</a:t>
            </a:r>
            <a:r>
              <a:rPr lang="en-US" sz="2800" dirty="0"/>
              <a:t> </a:t>
            </a:r>
            <a:r>
              <a:rPr lang="en-US" sz="2800" dirty="0" err="1"/>
              <a:t>menghadapi</a:t>
            </a:r>
            <a:r>
              <a:rPr lang="en-US" sz="2800" dirty="0"/>
              <a:t> </a:t>
            </a:r>
            <a:r>
              <a:rPr lang="en-US" sz="2800" dirty="0" err="1"/>
              <a:t>ujian</a:t>
            </a:r>
            <a:r>
              <a:rPr lang="en-US" sz="2800" dirty="0"/>
              <a:t>. </a:t>
            </a:r>
            <a:r>
              <a:rPr lang="en-US" sz="2800" dirty="0" err="1"/>
              <a:t>Niscaya</a:t>
            </a:r>
            <a:r>
              <a:rPr lang="en-US" sz="2800" dirty="0"/>
              <a:t>,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mendapat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A) </a:t>
            </a:r>
            <a:r>
              <a:rPr lang="en-US" sz="5400" dirty="0" err="1" smtClean="0">
                <a:solidFill>
                  <a:srgbClr val="FFFF00"/>
                </a:solidFill>
              </a:rPr>
              <a:t>Penguat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Kebenaran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18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64042" y="1489929"/>
            <a:ext cx="842210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Kitab</a:t>
            </a:r>
            <a:r>
              <a:rPr lang="en-US" sz="2800" dirty="0" smtClean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orang </a:t>
            </a:r>
            <a:r>
              <a:rPr lang="en-US" sz="2800" dirty="0" err="1"/>
              <a:t>dan</a:t>
            </a:r>
            <a:r>
              <a:rPr lang="en-US" sz="2800" dirty="0"/>
              <a:t>, </a:t>
            </a:r>
            <a:r>
              <a:rPr lang="en-US" sz="2800" dirty="0" err="1"/>
              <a:t>terutama</a:t>
            </a:r>
            <a:r>
              <a:rPr lang="en-US" sz="2800" dirty="0"/>
              <a:t>,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orang </a:t>
            </a:r>
            <a:r>
              <a:rPr lang="en-US" sz="2800" dirty="0" err="1"/>
              <a:t>baik</a:t>
            </a:r>
            <a:r>
              <a:rPr lang="en-US" sz="2800" dirty="0"/>
              <a:t>; </a:t>
            </a:r>
            <a:r>
              <a:rPr lang="en-US" sz="2800" dirty="0" err="1"/>
              <a:t>yaitu</a:t>
            </a:r>
            <a:r>
              <a:rPr lang="en-US" sz="2800" dirty="0"/>
              <a:t> orang yang </a:t>
            </a:r>
            <a:r>
              <a:rPr lang="en-US" sz="2800" dirty="0" err="1"/>
              <a:t>bertakwa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Orang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pasti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penguatan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membaca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r>
              <a:rPr lang="en-US" sz="2800" dirty="0" err="1"/>
              <a:t>Sedangkan</a:t>
            </a:r>
            <a:r>
              <a:rPr lang="en-US" sz="2800" dirty="0"/>
              <a:t> orang </a:t>
            </a:r>
            <a:r>
              <a:rPr lang="en-US" sz="2800" dirty="0" err="1"/>
              <a:t>umum</a:t>
            </a:r>
            <a:r>
              <a:rPr lang="en-US" sz="2800" dirty="0"/>
              <a:t>, </a:t>
            </a:r>
            <a:r>
              <a:rPr lang="en-US" sz="2800" dirty="0" err="1"/>
              <a:t>apalagi</a:t>
            </a:r>
            <a:r>
              <a:rPr lang="en-US" sz="2800" dirty="0"/>
              <a:t> orang yang </a:t>
            </a:r>
            <a:r>
              <a:rPr lang="en-US" sz="2800" dirty="0" err="1"/>
              <a:t>berniat</a:t>
            </a:r>
            <a:r>
              <a:rPr lang="en-US" sz="2800" dirty="0"/>
              <a:t> </a:t>
            </a:r>
            <a:r>
              <a:rPr lang="en-US" sz="2800" dirty="0" err="1"/>
              <a:t>jahat</a:t>
            </a:r>
            <a:r>
              <a:rPr lang="en-US" sz="2800" dirty="0"/>
              <a:t>,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jadi</a:t>
            </a:r>
            <a:r>
              <a:rPr lang="en-US" sz="2800" dirty="0"/>
              <a:t> </a:t>
            </a:r>
            <a:r>
              <a:rPr lang="en-US" sz="2800" dirty="0" err="1"/>
              <a:t>mendapat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tapi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mendapat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Petunjuk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92506" y="1572126"/>
            <a:ext cx="3309010" cy="46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794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425761"/>
            <a:ext cx="888732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Tetapi</a:t>
            </a:r>
            <a:r>
              <a:rPr lang="en-US" sz="2800" dirty="0" smtClean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seseorang</a:t>
            </a:r>
            <a:r>
              <a:rPr lang="en-US" sz="2800" dirty="0"/>
              <a:t>;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dirty="0" err="1" smtClean="0"/>
              <a:t>Lembaga</a:t>
            </a:r>
            <a:r>
              <a:rPr lang="en-US" sz="2800" dirty="0" smtClean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menentukan</a:t>
            </a:r>
            <a:r>
              <a:rPr lang="en-US" sz="2800" dirty="0"/>
              <a:t> </a:t>
            </a:r>
            <a:r>
              <a:rPr lang="en-US" sz="2800" dirty="0" err="1"/>
              <a:t>awal</a:t>
            </a:r>
            <a:r>
              <a:rPr lang="en-US" sz="2800" dirty="0"/>
              <a:t> </a:t>
            </a:r>
            <a:r>
              <a:rPr lang="en-US" sz="2800" dirty="0" err="1"/>
              <a:t>bulan</a:t>
            </a:r>
            <a:r>
              <a:rPr lang="en-US" sz="2800" dirty="0"/>
              <a:t> </a:t>
            </a:r>
            <a:r>
              <a:rPr lang="en-US" sz="2800" dirty="0" err="1"/>
              <a:t>puasa</a:t>
            </a:r>
            <a:r>
              <a:rPr lang="en-US" sz="2800" dirty="0"/>
              <a:t> </a:t>
            </a:r>
            <a:r>
              <a:rPr lang="en-US" sz="2800" dirty="0" err="1"/>
              <a:t>dibenarkan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ayat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 </a:t>
            </a:r>
            <a:r>
              <a:rPr lang="en-US" sz="2800" dirty="0" err="1"/>
              <a:t>misalnya</a:t>
            </a:r>
            <a:r>
              <a:rPr lang="en-US" sz="2800" dirty="0"/>
              <a:t>.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.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batal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Yang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dilakukan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menentukan</a:t>
            </a:r>
            <a:r>
              <a:rPr lang="en-US" sz="2800" dirty="0"/>
              <a:t> </a:t>
            </a:r>
            <a:r>
              <a:rPr lang="en-US" sz="2800" dirty="0" err="1"/>
              <a:t>awal</a:t>
            </a:r>
            <a:r>
              <a:rPr lang="en-US" sz="2800" dirty="0"/>
              <a:t> </a:t>
            </a:r>
            <a:r>
              <a:rPr lang="en-US" sz="2800" dirty="0" err="1"/>
              <a:t>bulan</a:t>
            </a:r>
            <a:r>
              <a:rPr lang="en-US" sz="2800" dirty="0"/>
              <a:t> </a:t>
            </a:r>
            <a:r>
              <a:rPr lang="en-US" sz="2800" dirty="0" err="1"/>
              <a:t>puasa</a:t>
            </a:r>
            <a:r>
              <a:rPr lang="en-US" sz="2800" dirty="0"/>
              <a:t> </a:t>
            </a:r>
            <a:r>
              <a:rPr lang="en-US" sz="2800" dirty="0" err="1"/>
              <a:t>berdasar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.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lain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hasil</a:t>
            </a:r>
            <a:r>
              <a:rPr lang="en-US" sz="2800" dirty="0"/>
              <a:t> </a:t>
            </a:r>
            <a:r>
              <a:rPr lang="en-US" sz="2800" dirty="0" err="1"/>
              <a:t>awal</a:t>
            </a:r>
            <a:r>
              <a:rPr lang="en-US" sz="2800" dirty="0"/>
              <a:t> </a:t>
            </a:r>
            <a:r>
              <a:rPr lang="en-US" sz="2800" dirty="0" err="1"/>
              <a:t>bulan</a:t>
            </a:r>
            <a:r>
              <a:rPr lang="en-US" sz="2800" dirty="0"/>
              <a:t> </a:t>
            </a:r>
            <a:r>
              <a:rPr lang="en-US" sz="2800" dirty="0" err="1"/>
              <a:t>puasa</a:t>
            </a:r>
            <a:r>
              <a:rPr lang="en-US" sz="2800" dirty="0"/>
              <a:t> yang </a:t>
            </a:r>
            <a:r>
              <a:rPr lang="en-US" sz="2800" dirty="0" err="1"/>
              <a:t>berbeda</a:t>
            </a:r>
            <a:r>
              <a:rPr lang="en-US" sz="2800" dirty="0"/>
              <a:t>.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sah</a:t>
            </a:r>
            <a:r>
              <a:rPr lang="en-US" sz="2800" dirty="0"/>
              <a:t>.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sah</a:t>
            </a:r>
            <a:r>
              <a:rPr lang="en-US" sz="28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Bukan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Pembenaran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22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425761"/>
            <a:ext cx="888732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Pikiran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lemah</a:t>
            </a:r>
            <a:r>
              <a:rPr lang="en-US" sz="2800" dirty="0"/>
              <a:t>. </a:t>
            </a:r>
            <a:r>
              <a:rPr lang="en-US" sz="2800" dirty="0" err="1"/>
              <a:t>Pikiran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penguat</a:t>
            </a:r>
            <a:r>
              <a:rPr lang="en-US" sz="2800" dirty="0"/>
              <a:t>.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penguat</a:t>
            </a:r>
            <a:r>
              <a:rPr lang="en-US" sz="2800" dirty="0"/>
              <a:t> </a:t>
            </a:r>
            <a:r>
              <a:rPr lang="en-US" sz="2800" dirty="0" err="1"/>
              <a:t>pikiran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Kita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 err="1"/>
              <a:t>Coba</a:t>
            </a:r>
            <a:r>
              <a:rPr lang="en-US" sz="2800" dirty="0"/>
              <a:t> </a:t>
            </a:r>
            <a:r>
              <a:rPr lang="en-US" sz="2800" dirty="0" err="1"/>
              <a:t>pikirkan</a:t>
            </a:r>
            <a:r>
              <a:rPr lang="en-US" sz="2800" dirty="0"/>
              <a:t> </a:t>
            </a:r>
            <a:r>
              <a:rPr lang="en-US" sz="2800" dirty="0" err="1"/>
              <a:t>betapa</a:t>
            </a:r>
            <a:r>
              <a:rPr lang="en-US" sz="2800" dirty="0"/>
              <a:t> </a:t>
            </a:r>
            <a:r>
              <a:rPr lang="en-US" sz="2800" dirty="0" err="1"/>
              <a:t>lemahnya</a:t>
            </a:r>
            <a:r>
              <a:rPr lang="en-US" sz="2800" dirty="0"/>
              <a:t> </a:t>
            </a:r>
            <a:r>
              <a:rPr lang="en-US" sz="2800" dirty="0" err="1"/>
              <a:t>pikiran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.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berpikir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,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angka</a:t>
            </a:r>
            <a:r>
              <a:rPr lang="en-US" sz="2800" dirty="0"/>
              <a:t>,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,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makan</a:t>
            </a:r>
            <a:r>
              <a:rPr lang="en-US" sz="2800" dirty="0"/>
              <a:t>,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udara</a:t>
            </a:r>
            <a:r>
              <a:rPr lang="en-US" sz="2800" dirty="0"/>
              <a:t>,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kesehatan</a:t>
            </a:r>
            <a:r>
              <a:rPr lang="en-US" sz="2800" dirty="0"/>
              <a:t>,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tempat</a:t>
            </a:r>
            <a:r>
              <a:rPr lang="en-US" sz="2800" dirty="0"/>
              <a:t>,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segala</a:t>
            </a:r>
            <a:r>
              <a:rPr lang="en-US" sz="2800" dirty="0"/>
              <a:t> </a:t>
            </a:r>
            <a:r>
              <a:rPr lang="en-US" sz="2800" dirty="0" err="1"/>
              <a:t>sesuatu</a:t>
            </a:r>
            <a:r>
              <a:rPr lang="en-US" sz="2800" dirty="0"/>
              <a:t>.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dukungan</a:t>
            </a:r>
            <a:r>
              <a:rPr lang="en-US" sz="2800" dirty="0"/>
              <a:t> </a:t>
            </a:r>
            <a:r>
              <a:rPr lang="en-US" sz="2800" dirty="0" err="1"/>
              <a:t>fasilitas-fasilitas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,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berpikir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. </a:t>
            </a:r>
            <a:r>
              <a:rPr lang="en-US" sz="2800" dirty="0" err="1"/>
              <a:t>Andai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fasilitas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tersedia</a:t>
            </a:r>
            <a:r>
              <a:rPr lang="en-US" sz="2800" dirty="0"/>
              <a:t>, </a:t>
            </a:r>
            <a:r>
              <a:rPr lang="en-US" sz="2800" dirty="0" err="1"/>
              <a:t>pikiran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masih</a:t>
            </a:r>
            <a:r>
              <a:rPr lang="en-US" sz="2800" dirty="0"/>
              <a:t> </a:t>
            </a:r>
            <a:r>
              <a:rPr lang="en-US" sz="2800" dirty="0" err="1"/>
              <a:t>lemah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.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butuh</a:t>
            </a:r>
            <a:r>
              <a:rPr lang="en-US" sz="2800" dirty="0"/>
              <a:t> </a:t>
            </a:r>
            <a:r>
              <a:rPr lang="en-US" sz="2800" dirty="0" err="1"/>
              <a:t>teman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diskusi</a:t>
            </a:r>
            <a:r>
              <a:rPr lang="en-US" sz="28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B) </a:t>
            </a:r>
            <a:r>
              <a:rPr lang="en-US" sz="5400" dirty="0" err="1" smtClean="0">
                <a:solidFill>
                  <a:srgbClr val="FFFF00"/>
                </a:solidFill>
              </a:rPr>
              <a:t>Penguat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Pikiran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084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ritical Thinking Quotes - WonderfulQuo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8" t="9768" b="21274"/>
          <a:stretch/>
        </p:blipFill>
        <p:spPr bwMode="auto">
          <a:xfrm>
            <a:off x="991671" y="3983370"/>
            <a:ext cx="1028164" cy="26272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ritical Thinking Quotes - WonderfulQuo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8" r="18722" b="21274"/>
          <a:stretch/>
        </p:blipFill>
        <p:spPr bwMode="auto">
          <a:xfrm>
            <a:off x="108398" y="1803042"/>
            <a:ext cx="3232597" cy="26272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157812" y="1425761"/>
            <a:ext cx="888732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Umumnya</a:t>
            </a:r>
            <a:r>
              <a:rPr lang="en-US" sz="2400" dirty="0"/>
              <a:t>, orang-orang </a:t>
            </a:r>
            <a:r>
              <a:rPr lang="en-US" sz="2400" dirty="0" err="1"/>
              <a:t>jaman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</a:t>
            </a:r>
            <a:r>
              <a:rPr lang="en-US" sz="2400" dirty="0" err="1"/>
              <a:t>memaknai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 formal </a:t>
            </a:r>
            <a:r>
              <a:rPr lang="en-US" sz="2400" dirty="0" err="1"/>
              <a:t>semisal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logika</a:t>
            </a:r>
            <a:r>
              <a:rPr lang="en-US" sz="2400" dirty="0"/>
              <a:t> </a:t>
            </a:r>
            <a:r>
              <a:rPr lang="en-US" sz="2400" dirty="0" err="1"/>
              <a:t>bahasa</a:t>
            </a:r>
            <a:r>
              <a:rPr lang="en-US" sz="2400" dirty="0"/>
              <a:t>. </a:t>
            </a:r>
            <a:r>
              <a:rPr lang="en-US" sz="2400" dirty="0" err="1"/>
              <a:t>Meski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-formal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dukungan</a:t>
            </a:r>
            <a:r>
              <a:rPr lang="en-US" sz="2400" dirty="0"/>
              <a:t>, </a:t>
            </a:r>
            <a:r>
              <a:rPr lang="en-US" sz="2400" dirty="0" err="1"/>
              <a:t>seakan-akan</a:t>
            </a:r>
            <a:r>
              <a:rPr lang="en-US" sz="2400" dirty="0"/>
              <a:t> </a:t>
            </a:r>
            <a:r>
              <a:rPr lang="en-US" sz="2400" dirty="0" err="1"/>
              <a:t>tampak</a:t>
            </a:r>
            <a:r>
              <a:rPr lang="en-US" sz="2400" dirty="0"/>
              <a:t> </a:t>
            </a:r>
            <a:r>
              <a:rPr lang="en-US" sz="2400" dirty="0" err="1"/>
              <a:t>mandiri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asli</a:t>
            </a:r>
            <a:r>
              <a:rPr lang="en-US" sz="2400" dirty="0"/>
              <a:t> 2 + 1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hasilnya</a:t>
            </a:r>
            <a:r>
              <a:rPr lang="en-US" sz="2400" dirty="0"/>
              <a:t> </a:t>
            </a:r>
            <a:r>
              <a:rPr lang="en-US" sz="2400" dirty="0" err="1"/>
              <a:t>pasti</a:t>
            </a:r>
            <a:r>
              <a:rPr lang="en-US" sz="2400" dirty="0"/>
              <a:t> 3. </a:t>
            </a:r>
            <a:r>
              <a:rPr lang="en-US" sz="2400" dirty="0" err="1"/>
              <a:t>Berpikir</a:t>
            </a:r>
            <a:r>
              <a:rPr lang="en-US" sz="2400" dirty="0"/>
              <a:t>-formal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tampak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mandiri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butuh</a:t>
            </a:r>
            <a:r>
              <a:rPr lang="en-US" sz="2400" dirty="0"/>
              <a:t> </a:t>
            </a:r>
            <a:r>
              <a:rPr lang="en-US" sz="2400" dirty="0" err="1"/>
              <a:t>dukungan</a:t>
            </a:r>
            <a:r>
              <a:rPr lang="en-US" sz="2400" dirty="0"/>
              <a:t>. </a:t>
            </a:r>
            <a:r>
              <a:rPr lang="en-US" sz="2400" dirty="0" err="1"/>
              <a:t>Contoh</a:t>
            </a:r>
            <a:r>
              <a:rPr lang="en-US" sz="2400" dirty="0"/>
              <a:t> 2 </a:t>
            </a:r>
            <a:r>
              <a:rPr lang="en-US" sz="2400" dirty="0" err="1"/>
              <a:t>cangkir</a:t>
            </a:r>
            <a:r>
              <a:rPr lang="en-US" sz="2400" dirty="0"/>
              <a:t> kopi + 1 </a:t>
            </a:r>
            <a:r>
              <a:rPr lang="en-US" sz="2400" dirty="0" err="1"/>
              <a:t>cangkir</a:t>
            </a:r>
            <a:r>
              <a:rPr lang="en-US" sz="2400" dirty="0"/>
              <a:t> kopi </a:t>
            </a:r>
            <a:r>
              <a:rPr lang="en-US" sz="2400" dirty="0" err="1"/>
              <a:t>menghasilkan</a:t>
            </a:r>
            <a:r>
              <a:rPr lang="en-US" sz="2400" dirty="0"/>
              <a:t> 3 </a:t>
            </a:r>
            <a:r>
              <a:rPr lang="en-US" sz="2400" dirty="0" err="1"/>
              <a:t>cangkir</a:t>
            </a:r>
            <a:r>
              <a:rPr lang="en-US" sz="2400" dirty="0"/>
              <a:t> kopi </a:t>
            </a:r>
            <a:r>
              <a:rPr lang="en-US" sz="2400" dirty="0" err="1"/>
              <a:t>bukanlah</a:t>
            </a:r>
            <a:r>
              <a:rPr lang="en-US" sz="2400" dirty="0"/>
              <a:t> </a:t>
            </a:r>
            <a:r>
              <a:rPr lang="en-US" sz="2400" dirty="0" err="1"/>
              <a:t>dukungan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. </a:t>
            </a:r>
            <a:r>
              <a:rPr lang="en-US" sz="2400" dirty="0" err="1"/>
              <a:t>Tetapi</a:t>
            </a:r>
            <a:r>
              <a:rPr lang="en-US" sz="2400" dirty="0"/>
              <a:t>, </a:t>
            </a:r>
            <a:r>
              <a:rPr lang="en-US" sz="2400" dirty="0" err="1"/>
              <a:t>sebaliknya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justru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kuat</a:t>
            </a:r>
            <a:r>
              <a:rPr lang="en-US" sz="2400" dirty="0"/>
              <a:t>. </a:t>
            </a:r>
            <a:r>
              <a:rPr lang="en-US" sz="2400" dirty="0" err="1"/>
              <a:t>Jika</a:t>
            </a:r>
            <a:r>
              <a:rPr lang="en-US" sz="2400" dirty="0"/>
              <a:t> 2 </a:t>
            </a:r>
            <a:r>
              <a:rPr lang="en-US" sz="2400" dirty="0" err="1"/>
              <a:t>cangkir</a:t>
            </a:r>
            <a:r>
              <a:rPr lang="en-US" sz="2400" dirty="0"/>
              <a:t> + 1 </a:t>
            </a:r>
            <a:r>
              <a:rPr lang="en-US" sz="2400" dirty="0" err="1"/>
              <a:t>cangkir</a:t>
            </a:r>
            <a:r>
              <a:rPr lang="en-US" sz="2400" dirty="0"/>
              <a:t> </a:t>
            </a:r>
            <a:r>
              <a:rPr lang="en-US" sz="2400" dirty="0" err="1"/>
              <a:t>hasilnya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3 </a:t>
            </a:r>
            <a:r>
              <a:rPr lang="en-US" sz="2400" dirty="0" err="1"/>
              <a:t>cangkir</a:t>
            </a:r>
            <a:r>
              <a:rPr lang="en-US" sz="2400" dirty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mengatakan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yang </a:t>
            </a:r>
            <a:r>
              <a:rPr lang="en-US" sz="2400" dirty="0" err="1"/>
              <a:t>salah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cangkir</a:t>
            </a:r>
            <a:r>
              <a:rPr lang="en-US" sz="2400" dirty="0"/>
              <a:t> kopi </a:t>
            </a:r>
            <a:r>
              <a:rPr lang="en-US" sz="2400" dirty="0" err="1"/>
              <a:t>Anda</a:t>
            </a:r>
            <a:r>
              <a:rPr lang="en-US" sz="2400" dirty="0"/>
              <a:t>. Kita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-formal </a:t>
            </a:r>
            <a:r>
              <a:rPr lang="en-US" sz="2400" dirty="0" err="1"/>
              <a:t>semacam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. Guru-guru </a:t>
            </a:r>
            <a:r>
              <a:rPr lang="en-US" sz="2400" dirty="0" err="1"/>
              <a:t>kita</a:t>
            </a:r>
            <a:r>
              <a:rPr lang="en-US" sz="2400" dirty="0"/>
              <a:t> di </a:t>
            </a:r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mengajari</a:t>
            </a:r>
            <a:r>
              <a:rPr lang="en-US" sz="2400" dirty="0"/>
              <a:t> </a:t>
            </a:r>
            <a:r>
              <a:rPr lang="en-US" sz="2400" dirty="0" err="1"/>
              <a:t>kita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-formal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011917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Berpikir</a:t>
            </a:r>
            <a:r>
              <a:rPr lang="en-US" sz="5400" dirty="0" smtClean="0">
                <a:solidFill>
                  <a:srgbClr val="FFFF00"/>
                </a:solidFill>
              </a:rPr>
              <a:t> Formal vs </a:t>
            </a:r>
            <a:r>
              <a:rPr lang="en-US" sz="5400" dirty="0" err="1" smtClean="0">
                <a:solidFill>
                  <a:srgbClr val="FFFF00"/>
                </a:solidFill>
              </a:rPr>
              <a:t>Konkret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97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425761"/>
            <a:ext cx="888732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cangkir</a:t>
            </a:r>
            <a:r>
              <a:rPr lang="en-US" sz="2800" dirty="0"/>
              <a:t> kopi di </a:t>
            </a:r>
            <a:r>
              <a:rPr lang="en-US" sz="2800" dirty="0" err="1"/>
              <a:t>depan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konkret</a:t>
            </a:r>
            <a:r>
              <a:rPr lang="en-US" sz="2800" dirty="0"/>
              <a:t>. </a:t>
            </a:r>
            <a:r>
              <a:rPr lang="en-US" sz="2800" dirty="0" err="1"/>
              <a:t>Apalagi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tambah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2 </a:t>
            </a:r>
            <a:r>
              <a:rPr lang="en-US" sz="2800" dirty="0" err="1"/>
              <a:t>cangkir</a:t>
            </a:r>
            <a:r>
              <a:rPr lang="en-US" sz="2800" dirty="0"/>
              <a:t> kopi </a:t>
            </a:r>
            <a:r>
              <a:rPr lang="en-US" sz="2800" dirty="0" err="1"/>
              <a:t>lagi</a:t>
            </a:r>
            <a:r>
              <a:rPr lang="en-US" sz="2800" dirty="0"/>
              <a:t> </a:t>
            </a:r>
            <a:r>
              <a:rPr lang="en-US" sz="2800" dirty="0" err="1"/>
              <a:t>sambil</a:t>
            </a:r>
            <a:r>
              <a:rPr lang="en-US" sz="2800" dirty="0"/>
              <a:t> </a:t>
            </a:r>
            <a:r>
              <a:rPr lang="en-US" sz="2800" dirty="0" err="1"/>
              <a:t>ngobrol</a:t>
            </a:r>
            <a:r>
              <a:rPr lang="en-US" sz="2800" dirty="0"/>
              <a:t> </a:t>
            </a:r>
            <a:r>
              <a:rPr lang="en-US" sz="2800" dirty="0" err="1"/>
              <a:t>bareng</a:t>
            </a:r>
            <a:r>
              <a:rPr lang="en-US" sz="2800" dirty="0"/>
              <a:t> </a:t>
            </a:r>
            <a:r>
              <a:rPr lang="en-US" sz="2800" dirty="0" err="1"/>
              <a:t>bersama</a:t>
            </a:r>
            <a:r>
              <a:rPr lang="en-US" sz="2800" dirty="0"/>
              <a:t> </a:t>
            </a:r>
            <a:r>
              <a:rPr lang="en-US" sz="2800" dirty="0" err="1"/>
              <a:t>teman-taman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Apa</a:t>
            </a:r>
            <a:r>
              <a:rPr lang="en-US" sz="2800" dirty="0" smtClean="0"/>
              <a:t> </a:t>
            </a:r>
            <a:r>
              <a:rPr lang="en-US" sz="2800" dirty="0" err="1"/>
              <a:t>makna</a:t>
            </a:r>
            <a:r>
              <a:rPr lang="en-US" sz="2800" dirty="0"/>
              <a:t> 1 </a:t>
            </a:r>
            <a:r>
              <a:rPr lang="en-US" sz="2800" dirty="0" err="1"/>
              <a:t>cangkir</a:t>
            </a:r>
            <a:r>
              <a:rPr lang="en-US" sz="2800" dirty="0"/>
              <a:t> kopi </a:t>
            </a:r>
            <a:r>
              <a:rPr lang="en-US" sz="2800" dirty="0" err="1"/>
              <a:t>konkret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? 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makna</a:t>
            </a:r>
            <a:r>
              <a:rPr lang="en-US" sz="2800" dirty="0"/>
              <a:t> 2 </a:t>
            </a:r>
            <a:r>
              <a:rPr lang="en-US" sz="2800" dirty="0" err="1"/>
              <a:t>cangkir</a:t>
            </a:r>
            <a:r>
              <a:rPr lang="en-US" sz="2800" dirty="0"/>
              <a:t> kopi </a:t>
            </a:r>
            <a:r>
              <a:rPr lang="en-US" sz="2800" dirty="0" err="1"/>
              <a:t>konkret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?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bermakna</a:t>
            </a:r>
            <a:r>
              <a:rPr lang="en-US" sz="2800" dirty="0"/>
              <a:t> </a:t>
            </a:r>
            <a:r>
              <a:rPr lang="en-US" sz="2800" dirty="0" err="1"/>
              <a:t>luar</a:t>
            </a:r>
            <a:r>
              <a:rPr lang="en-US" sz="2800" dirty="0"/>
              <a:t> </a:t>
            </a:r>
            <a:r>
              <a:rPr lang="en-US" sz="2800" dirty="0" err="1"/>
              <a:t>biasa</a:t>
            </a:r>
            <a:r>
              <a:rPr lang="en-US" sz="2800" dirty="0"/>
              <a:t>. Kopi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nikmat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hangat</a:t>
            </a:r>
            <a:r>
              <a:rPr lang="en-US" sz="2800" dirty="0"/>
              <a:t>. </a:t>
            </a:r>
            <a:r>
              <a:rPr lang="en-US" sz="2800" dirty="0" err="1"/>
              <a:t>Menambah</a:t>
            </a:r>
            <a:r>
              <a:rPr lang="en-US" sz="2800" dirty="0"/>
              <a:t> </a:t>
            </a:r>
            <a:r>
              <a:rPr lang="en-US" sz="2800" dirty="0" err="1"/>
              <a:t>obrolan</a:t>
            </a:r>
            <a:r>
              <a:rPr lang="en-US" sz="2800" dirty="0"/>
              <a:t> </a:t>
            </a:r>
            <a:r>
              <a:rPr lang="en-US" sz="2800" dirty="0" err="1"/>
              <a:t>bersama</a:t>
            </a:r>
            <a:r>
              <a:rPr lang="en-US" sz="2800" dirty="0"/>
              <a:t> </a:t>
            </a:r>
            <a:r>
              <a:rPr lang="en-US" sz="2800" dirty="0" err="1"/>
              <a:t>teman-teman</a:t>
            </a:r>
            <a:r>
              <a:rPr lang="en-US" sz="2800" dirty="0"/>
              <a:t> </a:t>
            </a:r>
            <a:r>
              <a:rPr lang="en-US" sz="2800" dirty="0" err="1"/>
              <a:t>makin</a:t>
            </a:r>
            <a:r>
              <a:rPr lang="en-US" sz="2800" dirty="0"/>
              <a:t> </a:t>
            </a:r>
            <a:r>
              <a:rPr lang="en-US" sz="2800" dirty="0" err="1"/>
              <a:t>akrab</a:t>
            </a:r>
            <a:r>
              <a:rPr lang="en-US" sz="2800" dirty="0"/>
              <a:t>. </a:t>
            </a:r>
            <a:r>
              <a:rPr lang="en-US" sz="2800" dirty="0" err="1"/>
              <a:t>Makna</a:t>
            </a:r>
            <a:r>
              <a:rPr lang="en-US" sz="2800" dirty="0"/>
              <a:t> kopi </a:t>
            </a:r>
            <a:r>
              <a:rPr lang="en-US" sz="2800" dirty="0" err="1"/>
              <a:t>konkret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pernah</a:t>
            </a:r>
            <a:r>
              <a:rPr lang="en-US" sz="2800" dirty="0"/>
              <a:t> </a:t>
            </a:r>
            <a:r>
              <a:rPr lang="en-US" sz="2800" dirty="0" err="1"/>
              <a:t>habis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dikaji</a:t>
            </a:r>
            <a:r>
              <a:rPr lang="en-US" sz="2800" dirty="0"/>
              <a:t>. Kita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bantuan</a:t>
            </a:r>
            <a:r>
              <a:rPr lang="en-US" sz="2800" dirty="0"/>
              <a:t> </a:t>
            </a:r>
            <a:r>
              <a:rPr lang="en-US" sz="2800" dirty="0" err="1"/>
              <a:t>penguatan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berpikir-konkret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011917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Berpikir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Konkret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074" name="Picture 2" descr="What Is Called Thinking? - Martin Heideg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5" y="1425761"/>
            <a:ext cx="2770054" cy="420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738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425761"/>
            <a:ext cx="888732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berbuat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menolong</a:t>
            </a:r>
            <a:r>
              <a:rPr lang="en-US" sz="2800" dirty="0"/>
              <a:t> </a:t>
            </a:r>
            <a:r>
              <a:rPr lang="en-US" sz="2800" dirty="0" err="1"/>
              <a:t>tetangga</a:t>
            </a:r>
            <a:r>
              <a:rPr lang="en-US" sz="2800" dirty="0"/>
              <a:t>. </a:t>
            </a:r>
            <a:r>
              <a:rPr lang="en-US" sz="2800" dirty="0" err="1"/>
              <a:t>Apa</a:t>
            </a:r>
            <a:r>
              <a:rPr lang="en-US" sz="2800" dirty="0"/>
              <a:t> </a:t>
            </a:r>
            <a:r>
              <a:rPr lang="en-US" sz="2800" dirty="0" err="1"/>
              <a:t>makna</a:t>
            </a:r>
            <a:r>
              <a:rPr lang="en-US" sz="2800" dirty="0"/>
              <a:t> </a:t>
            </a:r>
            <a:r>
              <a:rPr lang="en-US" sz="2800" dirty="0" err="1"/>
              <a:t>menolong</a:t>
            </a:r>
            <a:r>
              <a:rPr lang="en-US" sz="2800" dirty="0"/>
              <a:t> </a:t>
            </a:r>
            <a:r>
              <a:rPr lang="en-US" sz="2800" dirty="0" err="1"/>
              <a:t>tetangga</a:t>
            </a:r>
            <a:r>
              <a:rPr lang="en-US" sz="2800" dirty="0"/>
              <a:t>? </a:t>
            </a:r>
            <a:r>
              <a:rPr lang="en-US" sz="2800" dirty="0" err="1"/>
              <a:t>Saling</a:t>
            </a:r>
            <a:r>
              <a:rPr lang="en-US" sz="2800" dirty="0"/>
              <a:t> </a:t>
            </a:r>
            <a:r>
              <a:rPr lang="en-US" sz="2800" dirty="0" err="1"/>
              <a:t>tolong-menolong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kebaikan</a:t>
            </a:r>
            <a:r>
              <a:rPr lang="en-US" sz="2800" dirty="0"/>
              <a:t>.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berpikir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berbuat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kebaikan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Kemudian</a:t>
            </a:r>
            <a:r>
              <a:rPr lang="en-US" sz="2800" dirty="0"/>
              <a:t>,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menegaskan</a:t>
            </a:r>
            <a:r>
              <a:rPr lang="en-US" sz="2800" dirty="0"/>
              <a:t>: </a:t>
            </a:r>
            <a:r>
              <a:rPr lang="en-US" sz="2800" dirty="0" err="1"/>
              <a:t>saling</a:t>
            </a:r>
            <a:r>
              <a:rPr lang="en-US" sz="2800" dirty="0"/>
              <a:t> </a:t>
            </a:r>
            <a:r>
              <a:rPr lang="en-US" sz="2800" dirty="0" err="1"/>
              <a:t>tolong-menolonglah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kebaikan</a:t>
            </a:r>
            <a:r>
              <a:rPr lang="en-US" sz="2800" dirty="0"/>
              <a:t>. </a:t>
            </a:r>
            <a:r>
              <a:rPr lang="en-US" sz="2800" dirty="0" err="1"/>
              <a:t>Kebaikan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bermakna</a:t>
            </a:r>
            <a:r>
              <a:rPr lang="en-US" sz="2800" dirty="0"/>
              <a:t> di </a:t>
            </a:r>
            <a:r>
              <a:rPr lang="en-US" sz="2800" dirty="0" err="1"/>
              <a:t>dunia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sampai</a:t>
            </a:r>
            <a:r>
              <a:rPr lang="en-US" sz="2800" dirty="0"/>
              <a:t> </a:t>
            </a:r>
            <a:r>
              <a:rPr lang="en-US" sz="2800" dirty="0" err="1"/>
              <a:t>dunia</a:t>
            </a:r>
            <a:r>
              <a:rPr lang="en-US" sz="2800" dirty="0"/>
              <a:t> </a:t>
            </a:r>
            <a:r>
              <a:rPr lang="en-US" sz="2800" dirty="0" err="1"/>
              <a:t>akhirat</a:t>
            </a:r>
            <a:r>
              <a:rPr lang="en-US" sz="2800" dirty="0"/>
              <a:t> </a:t>
            </a:r>
            <a:r>
              <a:rPr lang="en-US" sz="2800" dirty="0" err="1"/>
              <a:t>nanti</a:t>
            </a:r>
            <a:r>
              <a:rPr lang="en-US" sz="2800" dirty="0"/>
              <a:t>.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ridha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; </a:t>
            </a:r>
            <a:r>
              <a:rPr lang="en-US" sz="2800" dirty="0" err="1"/>
              <a:t>bangga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;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ridha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.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pikiran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. Kita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pikiran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011917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Tolong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Menolong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60422" y="1556084"/>
            <a:ext cx="3090707" cy="431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666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425761"/>
            <a:ext cx="888732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Posisi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tepat</a:t>
            </a:r>
            <a:r>
              <a:rPr lang="en-US" sz="2800" dirty="0"/>
              <a:t>. </a:t>
            </a:r>
            <a:r>
              <a:rPr lang="en-US" sz="2800" dirty="0" err="1"/>
              <a:t>Sementara</a:t>
            </a:r>
            <a:r>
              <a:rPr lang="en-US" sz="2800" dirty="0"/>
              <a:t>, </a:t>
            </a:r>
            <a:r>
              <a:rPr lang="en-US" sz="2800" dirty="0" err="1"/>
              <a:t>menempatkan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dalil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Karena</a:t>
            </a:r>
            <a:r>
              <a:rPr lang="en-US" sz="2800" dirty="0" smtClean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umat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mengembangkan</a:t>
            </a:r>
            <a:r>
              <a:rPr lang="en-US" sz="2800" dirty="0"/>
              <a:t> </a:t>
            </a:r>
            <a:r>
              <a:rPr lang="en-US" sz="2800" dirty="0" err="1"/>
              <a:t>pemikiran</a:t>
            </a:r>
            <a:r>
              <a:rPr lang="en-US" sz="2800" dirty="0"/>
              <a:t> </a:t>
            </a:r>
            <a:r>
              <a:rPr lang="en-US" sz="2800" dirty="0" err="1"/>
              <a:t>terus-menerus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henti</a:t>
            </a:r>
            <a:r>
              <a:rPr lang="en-US" sz="2800" dirty="0"/>
              <a:t> </a:t>
            </a:r>
            <a:r>
              <a:rPr lang="en-US" sz="2800" dirty="0" err="1"/>
              <a:t>berdasar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. </a:t>
            </a:r>
            <a:r>
              <a:rPr lang="en-US" sz="2800" dirty="0" err="1"/>
              <a:t>Sebaliknya</a:t>
            </a:r>
            <a:r>
              <a:rPr lang="en-US" sz="2800" dirty="0"/>
              <a:t>, orang yang </a:t>
            </a:r>
            <a:r>
              <a:rPr lang="en-US" sz="2800" dirty="0" err="1"/>
              <a:t>menempatkan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dalil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mandeg</a:t>
            </a:r>
            <a:r>
              <a:rPr lang="en-US" sz="2800" dirty="0"/>
              <a:t>, </a:t>
            </a:r>
            <a:r>
              <a:rPr lang="en-US" sz="2800" dirty="0" err="1"/>
              <a:t>berhenti</a:t>
            </a:r>
            <a:r>
              <a:rPr lang="en-US" sz="2800" dirty="0"/>
              <a:t>, </a:t>
            </a:r>
            <a:r>
              <a:rPr lang="en-US" sz="2800" dirty="0" err="1"/>
              <a:t>jumud</a:t>
            </a:r>
            <a:r>
              <a:rPr lang="en-US" sz="2800" dirty="0"/>
              <a:t>, </a:t>
            </a:r>
            <a:r>
              <a:rPr lang="en-US" sz="2800" dirty="0" err="1"/>
              <a:t>statis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dogmatis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C) Beda </a:t>
            </a:r>
            <a:r>
              <a:rPr lang="en-US" sz="5400" dirty="0" err="1" smtClean="0">
                <a:solidFill>
                  <a:srgbClr val="FFFF00"/>
                </a:solidFill>
              </a:rPr>
              <a:t>Klaim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Pembenaran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75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586181"/>
            <a:ext cx="888732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kebenaran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umat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umat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kebenaran</a:t>
            </a:r>
            <a:r>
              <a:rPr lang="en-US" sz="2800" dirty="0"/>
              <a:t> </a:t>
            </a:r>
            <a:r>
              <a:rPr lang="en-US" sz="2800" dirty="0" err="1"/>
              <a:t>menjadikan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betah</a:t>
            </a:r>
            <a:r>
              <a:rPr lang="en-US" sz="2800" dirty="0"/>
              <a:t> </a:t>
            </a:r>
            <a:r>
              <a:rPr lang="en-US" sz="2800" dirty="0" err="1"/>
              <a:t>tinggal</a:t>
            </a:r>
            <a:r>
              <a:rPr lang="en-US" sz="2800" dirty="0"/>
              <a:t> di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Klaim</a:t>
            </a:r>
            <a:r>
              <a:rPr lang="en-US" sz="2800" dirty="0" smtClean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menjadikan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sesak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kebenaran</a:t>
            </a:r>
            <a:r>
              <a:rPr lang="en-US" sz="2800" dirty="0"/>
              <a:t> </a:t>
            </a:r>
            <a:r>
              <a:rPr lang="en-US" sz="2800" dirty="0" err="1"/>
              <a:t>menjadikan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terus</a:t>
            </a:r>
            <a:r>
              <a:rPr lang="en-US" sz="2800" dirty="0"/>
              <a:t> </a:t>
            </a:r>
            <a:r>
              <a:rPr lang="en-US" sz="2800" dirty="0" err="1"/>
              <a:t>bertumbuh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matang</a:t>
            </a:r>
            <a:r>
              <a:rPr lang="en-US" sz="2800" dirty="0"/>
              <a:t>.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mengunci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membusuk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jeruji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Rumah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Umat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Wisma Yaso; Bangunan Bersejarah yang Jadi Tempat Terakhir Presiden Soekar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700" y="2544418"/>
            <a:ext cx="4058204" cy="224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963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751997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Metafora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.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persis</a:t>
            </a:r>
            <a:r>
              <a:rPr lang="en-US" sz="2800" dirty="0"/>
              <a:t>;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ukurannya</a:t>
            </a:r>
            <a:r>
              <a:rPr lang="en-US" sz="2800" dirty="0"/>
              <a:t>;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warna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desainnya</a:t>
            </a:r>
            <a:r>
              <a:rPr lang="en-US" sz="2800" dirty="0"/>
              <a:t>;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proses </a:t>
            </a:r>
            <a:r>
              <a:rPr lang="en-US" sz="2800" dirty="0" err="1"/>
              <a:t>membangunnya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Tetapi</a:t>
            </a:r>
            <a:r>
              <a:rPr lang="en-US" sz="2800" dirty="0"/>
              <a:t>, </a:t>
            </a:r>
            <a:r>
              <a:rPr lang="en-US" sz="2800" dirty="0" err="1"/>
              <a:t>perbedaan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perbedaan</a:t>
            </a:r>
            <a:r>
              <a:rPr lang="en-US" sz="2800" dirty="0"/>
              <a:t> </a:t>
            </a:r>
            <a:r>
              <a:rPr lang="en-US" sz="2800" dirty="0" err="1"/>
              <a:t>hakikatnya</a:t>
            </a:r>
            <a:r>
              <a:rPr lang="en-US" sz="2800" dirty="0"/>
              <a:t>.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err="1"/>
              <a:t>tinggal</a:t>
            </a:r>
            <a:r>
              <a:rPr lang="en-US" sz="2800" dirty="0"/>
              <a:t> yang paling </a:t>
            </a:r>
            <a:r>
              <a:rPr lang="en-US" sz="2800" dirty="0" err="1"/>
              <a:t>nyaman</a:t>
            </a:r>
            <a:r>
              <a:rPr lang="en-US" sz="2800" dirty="0"/>
              <a:t> </a:t>
            </a:r>
            <a:r>
              <a:rPr lang="en-US" sz="2800" dirty="0" err="1"/>
              <a:t>melindungi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err="1"/>
              <a:t>tinggal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Perbedaan</a:t>
            </a:r>
            <a:r>
              <a:rPr lang="en-US" sz="2800" dirty="0"/>
              <a:t> tipis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kadang</a:t>
            </a:r>
            <a:r>
              <a:rPr lang="en-US" sz="2800" dirty="0"/>
              <a:t> </a:t>
            </a:r>
            <a:r>
              <a:rPr lang="en-US" sz="2800" dirty="0" err="1"/>
              <a:t>luput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pengamatan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. </a:t>
            </a:r>
            <a:r>
              <a:rPr lang="en-US" sz="2800" dirty="0" err="1"/>
              <a:t>Akibatnya</a:t>
            </a:r>
            <a:r>
              <a:rPr lang="en-US" sz="2800" dirty="0"/>
              <a:t>,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risiko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mengubah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. Kita </a:t>
            </a:r>
            <a:r>
              <a:rPr lang="en-US" sz="2800" dirty="0" err="1"/>
              <a:t>perlu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waspada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Bukan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Penjara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814" y="1926771"/>
            <a:ext cx="3379561" cy="33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82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550489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rumah-kitab-suci</a:t>
            </a:r>
            <a:r>
              <a:rPr lang="en-US" sz="2800" dirty="0"/>
              <a:t>;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; </a:t>
            </a:r>
            <a:r>
              <a:rPr lang="en-US" sz="2800" dirty="0" err="1"/>
              <a:t>bukan</a:t>
            </a:r>
            <a:r>
              <a:rPr lang="en-US" sz="2800" dirty="0"/>
              <a:t> pula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Tentu</a:t>
            </a:r>
            <a:r>
              <a:rPr lang="en-US" sz="2800" dirty="0" smtClean="0"/>
              <a:t> </a:t>
            </a:r>
            <a:r>
              <a:rPr lang="en-US" sz="2800" dirty="0" err="1"/>
              <a:t>saja</a:t>
            </a:r>
            <a:r>
              <a:rPr lang="en-US" sz="2800" dirty="0"/>
              <a:t>,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terjebak</a:t>
            </a:r>
            <a:r>
              <a:rPr lang="en-US" sz="2800" dirty="0"/>
              <a:t>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perlu</a:t>
            </a:r>
            <a:r>
              <a:rPr lang="en-US" sz="2800" dirty="0"/>
              <a:t> </a:t>
            </a:r>
            <a:r>
              <a:rPr lang="en-US" sz="2800" dirty="0" err="1"/>
              <a:t>keluar</a:t>
            </a:r>
            <a:r>
              <a:rPr lang="en-US" sz="2800" dirty="0"/>
              <a:t> </a:t>
            </a:r>
            <a:r>
              <a:rPr lang="en-US" sz="2800" dirty="0" err="1"/>
              <a:t>menuju</a:t>
            </a:r>
            <a:r>
              <a:rPr lang="en-US" sz="2800" dirty="0"/>
              <a:t> </a:t>
            </a:r>
            <a:r>
              <a:rPr lang="en-US" sz="2800" dirty="0" err="1"/>
              <a:t>rumah-kitab-suci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Di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rumah-kitab-suci</a:t>
            </a:r>
            <a:r>
              <a:rPr lang="en-US" sz="2800" dirty="0"/>
              <a:t> </a:t>
            </a:r>
            <a:r>
              <a:rPr lang="en-US" sz="2800" dirty="0" err="1"/>
              <a:t>itulah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eksis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sejati</a:t>
            </a:r>
            <a:r>
              <a:rPr lang="en-US" sz="2800" dirty="0"/>
              <a:t>; </a:t>
            </a:r>
            <a:r>
              <a:rPr lang="en-US" sz="2800" dirty="0" err="1"/>
              <a:t>rumah-kitab-suci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melindungi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; </a:t>
            </a:r>
            <a:r>
              <a:rPr lang="en-US" sz="2800" dirty="0" err="1"/>
              <a:t>rumah-kitab-suci</a:t>
            </a:r>
            <a:r>
              <a:rPr lang="en-US" sz="2800" dirty="0"/>
              <a:t> </a:t>
            </a:r>
            <a:r>
              <a:rPr lang="en-US" sz="2800" dirty="0" err="1"/>
              <a:t>membongkar</a:t>
            </a:r>
            <a:r>
              <a:rPr lang="en-US" sz="2800" dirty="0"/>
              <a:t> </a:t>
            </a:r>
            <a:r>
              <a:rPr lang="en-US" sz="2800" dirty="0" err="1"/>
              <a:t>jeruji-jeruji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Hakikat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00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449810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Moralitas</a:t>
            </a:r>
            <a:r>
              <a:rPr lang="en-ID" sz="2400" dirty="0" smtClean="0"/>
              <a:t/>
            </a:r>
            <a:br>
              <a:rPr lang="en-ID" sz="2400" dirty="0" smtClean="0"/>
            </a:br>
            <a:r>
              <a:rPr lang="en-ID" sz="2400" dirty="0" smtClean="0"/>
              <a:t>Agama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2982068" y="811371"/>
            <a:ext cx="1996226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98091" y="1608183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92892" y="4333136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398043" y="4696697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680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35704" y="1826811"/>
            <a:ext cx="8598570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Kita </a:t>
            </a:r>
            <a:r>
              <a:rPr lang="en-US" sz="3200" dirty="0" err="1"/>
              <a:t>membutuhkan</a:t>
            </a:r>
            <a:r>
              <a:rPr lang="en-US" sz="3200" dirty="0"/>
              <a:t> </a:t>
            </a:r>
            <a:r>
              <a:rPr lang="en-US" sz="3200" dirty="0" err="1"/>
              <a:t>keduanya</a:t>
            </a:r>
            <a:r>
              <a:rPr lang="en-US" sz="3200" dirty="0"/>
              <a:t>: </a:t>
            </a:r>
            <a:r>
              <a:rPr lang="en-US" sz="3200" dirty="0" err="1"/>
              <a:t>kitab</a:t>
            </a:r>
            <a:r>
              <a:rPr lang="en-US" sz="3200" dirty="0"/>
              <a:t> </a:t>
            </a:r>
            <a:r>
              <a:rPr lang="en-US" sz="3200" dirty="0" err="1"/>
              <a:t>suci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akal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r>
              <a:rPr lang="en-US" sz="3200" dirty="0" err="1" smtClean="0"/>
              <a:t>Bila</a:t>
            </a:r>
            <a:r>
              <a:rPr lang="en-US" sz="3200" dirty="0" smtClean="0"/>
              <a:t> </a:t>
            </a:r>
            <a:r>
              <a:rPr lang="en-US" sz="3200" dirty="0" err="1"/>
              <a:t>dipaksa</a:t>
            </a:r>
            <a:r>
              <a:rPr lang="en-US" sz="3200" dirty="0"/>
              <a:t> </a:t>
            </a:r>
            <a:r>
              <a:rPr lang="en-US" sz="3200" dirty="0" err="1"/>
              <a:t>menyusun</a:t>
            </a:r>
            <a:r>
              <a:rPr lang="en-US" sz="3200" dirty="0"/>
              <a:t> </a:t>
            </a:r>
            <a:r>
              <a:rPr lang="en-US" sz="3200" dirty="0" err="1"/>
              <a:t>prioritas</a:t>
            </a:r>
            <a:r>
              <a:rPr lang="en-US" sz="3200" dirty="0"/>
              <a:t> </a:t>
            </a:r>
            <a:r>
              <a:rPr lang="en-US" sz="3200" dirty="0" err="1"/>
              <a:t>maka</a:t>
            </a:r>
            <a:r>
              <a:rPr lang="en-US" sz="3200" dirty="0"/>
              <a:t> </a:t>
            </a:r>
            <a:r>
              <a:rPr lang="en-US" sz="3200" dirty="0" err="1"/>
              <a:t>pilihan</a:t>
            </a:r>
            <a:r>
              <a:rPr lang="en-US" sz="3200" dirty="0"/>
              <a:t> </a:t>
            </a:r>
            <a:r>
              <a:rPr lang="en-US" sz="3200" dirty="0" err="1"/>
              <a:t>terbaik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utamakan</a:t>
            </a:r>
            <a:r>
              <a:rPr lang="en-US" sz="3200" dirty="0"/>
              <a:t> </a:t>
            </a:r>
            <a:r>
              <a:rPr lang="en-US" sz="3200" dirty="0" err="1"/>
              <a:t>akal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mengkaji</a:t>
            </a:r>
            <a:r>
              <a:rPr lang="en-US" sz="3200" dirty="0"/>
              <a:t> </a:t>
            </a:r>
            <a:r>
              <a:rPr lang="en-US" sz="3200" dirty="0" err="1"/>
              <a:t>kitab</a:t>
            </a:r>
            <a:r>
              <a:rPr lang="en-US" sz="3200" dirty="0"/>
              <a:t> </a:t>
            </a:r>
            <a:r>
              <a:rPr lang="en-US" sz="3200" dirty="0" err="1"/>
              <a:t>suci</a:t>
            </a:r>
            <a:r>
              <a:rPr lang="en-US" sz="3200" dirty="0"/>
              <a:t> yang </a:t>
            </a:r>
            <a:r>
              <a:rPr lang="en-US" sz="3200" dirty="0" err="1"/>
              <a:t>mencukupi</a:t>
            </a:r>
            <a:r>
              <a:rPr lang="en-US" sz="3200" dirty="0"/>
              <a:t>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Apakah</a:t>
            </a:r>
            <a:r>
              <a:rPr lang="en-US" sz="3200" dirty="0" smtClean="0"/>
              <a:t> </a:t>
            </a:r>
            <a:r>
              <a:rPr lang="en-US" sz="3200" dirty="0" err="1"/>
              <a:t>Anda</a:t>
            </a:r>
            <a:r>
              <a:rPr lang="en-US" sz="3200" dirty="0"/>
              <a:t> </a:t>
            </a:r>
            <a:r>
              <a:rPr lang="en-US" sz="3200" dirty="0" err="1"/>
              <a:t>setuju</a:t>
            </a:r>
            <a:r>
              <a:rPr lang="en-US" sz="3200" dirty="0"/>
              <a:t>? Akal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berusaha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itu</a:t>
            </a:r>
            <a:r>
              <a:rPr lang="en-US" sz="3200" dirty="0"/>
              <a:t>: </a:t>
            </a:r>
            <a:r>
              <a:rPr lang="en-US" sz="3200" dirty="0" err="1"/>
              <a:t>membantu</a:t>
            </a:r>
            <a:r>
              <a:rPr lang="en-US" sz="3200" dirty="0"/>
              <a:t> </a:t>
            </a:r>
            <a:r>
              <a:rPr lang="en-US" sz="3200" dirty="0" err="1"/>
              <a:t>Anda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setuju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setuju</a:t>
            </a:r>
            <a:r>
              <a:rPr lang="en-US" sz="32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Kesimpulan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082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="" xmlns:a16="http://schemas.microsoft.com/office/drawing/2014/main" id="{D6D7A0BC-0046-4CAA-8E7F-DCAFE511E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7C6334F-6411-41EC-AD7D-179EDD8B58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E6B02CEE-3AF8-4349-9B3E-8970E6DF62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AA01CF0-3FB5-44EB-B7DE-F2E86374C2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" name="Group 1"/>
          <p:cNvGrpSpPr/>
          <p:nvPr/>
        </p:nvGrpSpPr>
        <p:grpSpPr>
          <a:xfrm>
            <a:off x="4595083" y="811923"/>
            <a:ext cx="3120663" cy="4579175"/>
            <a:chOff x="5705475" y="2141285"/>
            <a:chExt cx="3120663" cy="4579175"/>
          </a:xfrm>
        </p:grpSpPr>
        <p:pic>
          <p:nvPicPr>
            <p:cNvPr id="3" name="Picture 2" descr="https://nuansa.co/wp-content/uploads/2024/02/7-Pintu-Anugerah-1-600x60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0" t="14356" r="23520" b="3841"/>
            <a:stretch/>
          </p:blipFill>
          <p:spPr bwMode="auto">
            <a:xfrm>
              <a:off x="5705475" y="2141285"/>
              <a:ext cx="3120663" cy="457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https://i0.wp.com/nuansa.co/wp-content/uploads/2023/02/logika-futuristik-web-2.jpg?fit=600%2C600&amp;ssl=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88" t="39200" r="28377" b="44959"/>
            <a:stretch/>
          </p:blipFill>
          <p:spPr bwMode="auto">
            <a:xfrm>
              <a:off x="6410691" y="2298330"/>
              <a:ext cx="1640643" cy="561975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1"/>
            <p:cNvSpPr txBox="1">
              <a:spLocks/>
            </p:cNvSpPr>
            <p:nvPr/>
          </p:nvSpPr>
          <p:spPr>
            <a:xfrm>
              <a:off x="7492954" y="2308964"/>
              <a:ext cx="579646" cy="56197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7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800" kern="1200" cap="all">
                  <a:ln w="3175" cmpd="sng">
                    <a:noFill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5580000" scaled="0"/>
                    <a:tileRect/>
                  </a:gradFill>
                  <a:effectLst>
                    <a:glow rad="38100">
                      <a:schemeClr val="bg1">
                        <a:lumMod val="65000"/>
                        <a:lumOff val="35000"/>
                        <a:alpha val="50000"/>
                      </a:schemeClr>
                    </a:glow>
                    <a:outerShdw blurRad="28575" dist="31750" dir="132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</a:rPr>
                <a:t>2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4" name="Picture 2" descr="https://i0.wp.com/nuansa.co/wp-content/uploads/2023/02/logika-futuristik-web-2.jpg?fit=600%2C600&amp;ss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1" t="14240" r="25280" b="3056"/>
          <a:stretch/>
        </p:blipFill>
        <p:spPr bwMode="auto">
          <a:xfrm>
            <a:off x="430492" y="775827"/>
            <a:ext cx="3116184" cy="46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735818" y="5952213"/>
            <a:ext cx="5197235" cy="755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err="1" smtClean="0">
                <a:solidFill>
                  <a:srgbClr val="FFFF00"/>
                </a:solidFill>
              </a:rPr>
              <a:t>Terima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Kasih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  <p:pic>
        <p:nvPicPr>
          <p:cNvPr id="614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257" y="835224"/>
            <a:ext cx="3145396" cy="455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88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AA536D-AD99-4424-8E2F-BA8107A9B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2865" y="3352801"/>
            <a:ext cx="5559249" cy="1708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pamanAPIQ.com</a:t>
            </a:r>
            <a:endParaRPr lang="id-ID" sz="4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94" y="80211"/>
            <a:ext cx="3646922" cy="6593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24" y="104274"/>
            <a:ext cx="3214237" cy="65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22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10633</TotalTime>
  <Words>2105</Words>
  <Application>Microsoft Office PowerPoint</Application>
  <PresentationFormat>Widescreen</PresentationFormat>
  <Paragraphs>179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Century Gothic</vt:lpstr>
      <vt:lpstr>Vapor Trail</vt:lpstr>
      <vt:lpstr>Moralitas AGAMA: Kitab Suci atau Akal?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PseudoSains</dc:title>
  <dc:creator>syifa azzahra</dc:creator>
  <cp:lastModifiedBy>syifa azzahra</cp:lastModifiedBy>
  <cp:revision>452</cp:revision>
  <dcterms:created xsi:type="dcterms:W3CDTF">2023-10-15T12:44:22Z</dcterms:created>
  <dcterms:modified xsi:type="dcterms:W3CDTF">2025-08-16T05:15:33Z</dcterms:modified>
</cp:coreProperties>
</file>