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notesMasterIdLst>
    <p:notesMasterId r:id="rId37"/>
  </p:notesMasterIdLst>
  <p:sldIdLst>
    <p:sldId id="256" r:id="rId2"/>
    <p:sldId id="465" r:id="rId3"/>
    <p:sldId id="471" r:id="rId4"/>
    <p:sldId id="469" r:id="rId5"/>
    <p:sldId id="497" r:id="rId6"/>
    <p:sldId id="513" r:id="rId7"/>
    <p:sldId id="514" r:id="rId8"/>
    <p:sldId id="515" r:id="rId9"/>
    <p:sldId id="516" r:id="rId10"/>
    <p:sldId id="517" r:id="rId11"/>
    <p:sldId id="518" r:id="rId12"/>
    <p:sldId id="537" r:id="rId13"/>
    <p:sldId id="519" r:id="rId14"/>
    <p:sldId id="520" r:id="rId15"/>
    <p:sldId id="521" r:id="rId16"/>
    <p:sldId id="522" r:id="rId17"/>
    <p:sldId id="538" r:id="rId18"/>
    <p:sldId id="523" r:id="rId19"/>
    <p:sldId id="524" r:id="rId20"/>
    <p:sldId id="525" r:id="rId21"/>
    <p:sldId id="526" r:id="rId22"/>
    <p:sldId id="528" r:id="rId23"/>
    <p:sldId id="527" r:id="rId24"/>
    <p:sldId id="529" r:id="rId25"/>
    <p:sldId id="536" r:id="rId26"/>
    <p:sldId id="530" r:id="rId27"/>
    <p:sldId id="531" r:id="rId28"/>
    <p:sldId id="532" r:id="rId29"/>
    <p:sldId id="533" r:id="rId30"/>
    <p:sldId id="534" r:id="rId31"/>
    <p:sldId id="535" r:id="rId32"/>
    <p:sldId id="493" r:id="rId33"/>
    <p:sldId id="494" r:id="rId34"/>
    <p:sldId id="470" r:id="rId35"/>
    <p:sldId id="464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14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5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38652F-5B77-4FCE-AF3C-F245FE6C7DAD}" type="doc">
      <dgm:prSet loTypeId="urn:microsoft.com/office/officeart/2005/8/layout/bProcess4" loCatId="process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2D424B7F-9747-46D2-A30B-800ED64C549E}">
      <dgm:prSet phldrT="[Text]"/>
      <dgm:spPr/>
      <dgm:t>
        <a:bodyPr/>
        <a:lstStyle/>
        <a:p>
          <a:r>
            <a:rPr lang="en-US" dirty="0" err="1" smtClean="0"/>
            <a:t>Bantuan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ilmu</a:t>
          </a:r>
          <a:endParaRPr lang="en-US" dirty="0"/>
        </a:p>
      </dgm:t>
    </dgm:pt>
    <dgm:pt modelId="{865C90A9-BF44-4B7A-ADFC-AEE17607CB03}" type="parTrans" cxnId="{8397E4DD-93C8-4D82-900B-45B8177099A7}">
      <dgm:prSet/>
      <dgm:spPr/>
      <dgm:t>
        <a:bodyPr/>
        <a:lstStyle/>
        <a:p>
          <a:endParaRPr lang="en-US"/>
        </a:p>
      </dgm:t>
    </dgm:pt>
    <dgm:pt modelId="{662D814F-D120-4F09-BA19-8145361D5089}" type="sibTrans" cxnId="{8397E4DD-93C8-4D82-900B-45B8177099A7}">
      <dgm:prSet/>
      <dgm:spPr/>
      <dgm:t>
        <a:bodyPr/>
        <a:lstStyle/>
        <a:p>
          <a:endParaRPr lang="en-US"/>
        </a:p>
      </dgm:t>
    </dgm:pt>
    <dgm:pt modelId="{815426ED-B921-4024-B146-C7F0E7A6938B}">
      <dgm:prSet phldrT="[Text]"/>
      <dgm:spPr/>
      <dgm:t>
        <a:bodyPr/>
        <a:lstStyle/>
        <a:p>
          <a:r>
            <a:rPr lang="en-US" dirty="0" err="1" smtClean="0"/>
            <a:t>Bantuan</a:t>
          </a:r>
          <a:r>
            <a:rPr lang="en-US" dirty="0" smtClean="0"/>
            <a:t> </a:t>
          </a:r>
          <a:br>
            <a:rPr lang="en-US" dirty="0" smtClean="0"/>
          </a:br>
          <a:r>
            <a:rPr lang="en-US" dirty="0" err="1" smtClean="0"/>
            <a:t>motivasi</a:t>
          </a:r>
          <a:endParaRPr lang="en-US" dirty="0"/>
        </a:p>
      </dgm:t>
    </dgm:pt>
    <dgm:pt modelId="{7C59C610-B7FD-46D5-8ED9-5B3F74932B47}" type="parTrans" cxnId="{3EBD083B-5DE0-4A37-8B6D-8AF75CF0B4B1}">
      <dgm:prSet/>
      <dgm:spPr/>
      <dgm:t>
        <a:bodyPr/>
        <a:lstStyle/>
        <a:p>
          <a:endParaRPr lang="en-US"/>
        </a:p>
      </dgm:t>
    </dgm:pt>
    <dgm:pt modelId="{76ACFA61-AD9B-4D0C-842A-5309841B97BD}" type="sibTrans" cxnId="{3EBD083B-5DE0-4A37-8B6D-8AF75CF0B4B1}">
      <dgm:prSet/>
      <dgm:spPr/>
      <dgm:t>
        <a:bodyPr/>
        <a:lstStyle/>
        <a:p>
          <a:endParaRPr lang="en-US"/>
        </a:p>
      </dgm:t>
    </dgm:pt>
    <dgm:pt modelId="{EA0F6AAC-9B0C-4E3E-BC9B-3AE25C7C4ADE}">
      <dgm:prSet phldrT="[Text]"/>
      <dgm:spPr/>
      <dgm:t>
        <a:bodyPr/>
        <a:lstStyle/>
        <a:p>
          <a:r>
            <a:rPr lang="en-US" dirty="0" err="1" smtClean="0"/>
            <a:t>Tertinggi</a:t>
          </a:r>
          <a:endParaRPr lang="en-US" dirty="0"/>
        </a:p>
      </dgm:t>
    </dgm:pt>
    <dgm:pt modelId="{C146EA04-CC7C-46D4-B494-942469C2BCB5}" type="parTrans" cxnId="{1FF4A488-E378-40FC-B9C3-43C59079B578}">
      <dgm:prSet/>
      <dgm:spPr/>
      <dgm:t>
        <a:bodyPr/>
        <a:lstStyle/>
        <a:p>
          <a:endParaRPr lang="en-US"/>
        </a:p>
      </dgm:t>
    </dgm:pt>
    <dgm:pt modelId="{A19443FC-6C27-4AC6-8F9E-CC7F0259538C}" type="sibTrans" cxnId="{1FF4A488-E378-40FC-B9C3-43C59079B578}">
      <dgm:prSet/>
      <dgm:spPr/>
      <dgm:t>
        <a:bodyPr/>
        <a:lstStyle/>
        <a:p>
          <a:endParaRPr lang="en-US"/>
        </a:p>
      </dgm:t>
    </dgm:pt>
    <dgm:pt modelId="{7EB09B56-3C60-4443-BCE2-42ADCA7D1DEC}">
      <dgm:prSet phldrT="[Text]"/>
      <dgm:spPr/>
      <dgm:t>
        <a:bodyPr/>
        <a:lstStyle/>
        <a:p>
          <a:r>
            <a:rPr lang="en-US" dirty="0" err="1" smtClean="0"/>
            <a:t>Koordinasi</a:t>
          </a:r>
          <a:endParaRPr lang="en-US" dirty="0"/>
        </a:p>
      </dgm:t>
    </dgm:pt>
    <dgm:pt modelId="{D3EE319E-5BA5-41E4-A611-683823796786}" type="parTrans" cxnId="{A4C2A534-8EB0-4B70-9005-2A3CF57A788B}">
      <dgm:prSet/>
      <dgm:spPr/>
      <dgm:t>
        <a:bodyPr/>
        <a:lstStyle/>
        <a:p>
          <a:endParaRPr lang="en-US"/>
        </a:p>
      </dgm:t>
    </dgm:pt>
    <dgm:pt modelId="{EEEE4F28-9596-4921-895C-A6835895FC84}" type="sibTrans" cxnId="{A4C2A534-8EB0-4B70-9005-2A3CF57A788B}">
      <dgm:prSet/>
      <dgm:spPr/>
      <dgm:t>
        <a:bodyPr/>
        <a:lstStyle/>
        <a:p>
          <a:endParaRPr lang="en-US"/>
        </a:p>
      </dgm:t>
    </dgm:pt>
    <dgm:pt modelId="{671C66D5-93AF-47ED-86A9-81AADB639198}">
      <dgm:prSet phldrT="[Text]"/>
      <dgm:spPr/>
      <dgm:t>
        <a:bodyPr/>
        <a:lstStyle/>
        <a:p>
          <a:r>
            <a:rPr lang="en-US" dirty="0" err="1" smtClean="0"/>
            <a:t>Syarat</a:t>
          </a:r>
          <a:endParaRPr lang="en-US" dirty="0"/>
        </a:p>
      </dgm:t>
    </dgm:pt>
    <dgm:pt modelId="{9F300C38-90FE-469F-A266-A4E86C7E4D7D}" type="parTrans" cxnId="{EB532A96-DDB6-4BA1-BFA1-3C82D3C848E0}">
      <dgm:prSet/>
      <dgm:spPr/>
      <dgm:t>
        <a:bodyPr/>
        <a:lstStyle/>
        <a:p>
          <a:endParaRPr lang="en-US"/>
        </a:p>
      </dgm:t>
    </dgm:pt>
    <dgm:pt modelId="{C4E24EA2-F52C-4A0D-BD31-90910E626121}" type="sibTrans" cxnId="{EB532A96-DDB6-4BA1-BFA1-3C82D3C848E0}">
      <dgm:prSet/>
      <dgm:spPr/>
      <dgm:t>
        <a:bodyPr/>
        <a:lstStyle/>
        <a:p>
          <a:endParaRPr lang="en-US"/>
        </a:p>
      </dgm:t>
    </dgm:pt>
    <dgm:pt modelId="{CB74B9A5-4822-4B74-86E8-361A080BAEDB}">
      <dgm:prSet phldrT="[Text]"/>
      <dgm:spPr/>
      <dgm:t>
        <a:bodyPr/>
        <a:lstStyle/>
        <a:p>
          <a:r>
            <a:rPr lang="en-US" dirty="0" err="1" smtClean="0"/>
            <a:t>Hubungan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Tuhan</a:t>
          </a:r>
          <a:endParaRPr lang="en-US" dirty="0"/>
        </a:p>
      </dgm:t>
    </dgm:pt>
    <dgm:pt modelId="{B1E1F686-8F20-43F7-BB0A-0128F891DEEA}" type="parTrans" cxnId="{B80E8C2C-B555-49A2-BCE0-7CCD9202C802}">
      <dgm:prSet/>
      <dgm:spPr/>
      <dgm:t>
        <a:bodyPr/>
        <a:lstStyle/>
        <a:p>
          <a:endParaRPr lang="en-US"/>
        </a:p>
      </dgm:t>
    </dgm:pt>
    <dgm:pt modelId="{2271AF15-CC1B-4ABA-B366-F347F5611F18}" type="sibTrans" cxnId="{B80E8C2C-B555-49A2-BCE0-7CCD9202C802}">
      <dgm:prSet/>
      <dgm:spPr/>
      <dgm:t>
        <a:bodyPr/>
        <a:lstStyle/>
        <a:p>
          <a:endParaRPr lang="en-US"/>
        </a:p>
      </dgm:t>
    </dgm:pt>
    <dgm:pt modelId="{F04DEE65-9AD0-4691-A832-F9842F01E2BF}">
      <dgm:prSet phldrT="[Text]"/>
      <dgm:spPr/>
      <dgm:t>
        <a:bodyPr/>
        <a:lstStyle/>
        <a:p>
          <a:r>
            <a:rPr lang="en-US" dirty="0" err="1" smtClean="0"/>
            <a:t>Devosional</a:t>
          </a:r>
          <a:endParaRPr lang="en-US" dirty="0"/>
        </a:p>
      </dgm:t>
    </dgm:pt>
    <dgm:pt modelId="{FD768E61-6371-41FD-9C25-27D897044B4C}" type="parTrans" cxnId="{8FA02FFF-C574-4CC2-B1A0-9F3B7B72CB0B}">
      <dgm:prSet/>
      <dgm:spPr/>
      <dgm:t>
        <a:bodyPr/>
        <a:lstStyle/>
        <a:p>
          <a:endParaRPr lang="en-US"/>
        </a:p>
      </dgm:t>
    </dgm:pt>
    <dgm:pt modelId="{A3D1B968-F647-4003-B72B-60BA6F1EAA08}" type="sibTrans" cxnId="{8FA02FFF-C574-4CC2-B1A0-9F3B7B72CB0B}">
      <dgm:prSet/>
      <dgm:spPr/>
      <dgm:t>
        <a:bodyPr/>
        <a:lstStyle/>
        <a:p>
          <a:endParaRPr lang="en-US"/>
        </a:p>
      </dgm:t>
    </dgm:pt>
    <dgm:pt modelId="{B57D11A1-0347-40FD-8350-D670D03BF9D1}">
      <dgm:prSet phldrT="[Text]"/>
      <dgm:spPr/>
      <dgm:t>
        <a:bodyPr/>
        <a:lstStyle/>
        <a:p>
          <a:r>
            <a:rPr lang="en-US" dirty="0" err="1" smtClean="0"/>
            <a:t>Meluas</a:t>
          </a:r>
          <a:endParaRPr lang="en-US" dirty="0"/>
        </a:p>
      </dgm:t>
    </dgm:pt>
    <dgm:pt modelId="{316D07CA-B899-4020-800A-C4BCFB7638D1}" type="parTrans" cxnId="{F9B63CFF-E53F-4722-A71C-BEC0CE624279}">
      <dgm:prSet/>
      <dgm:spPr/>
      <dgm:t>
        <a:bodyPr/>
        <a:lstStyle/>
        <a:p>
          <a:endParaRPr lang="en-US"/>
        </a:p>
      </dgm:t>
    </dgm:pt>
    <dgm:pt modelId="{C0E6F535-9452-4EF3-8429-0DDA8C056CD6}" type="sibTrans" cxnId="{F9B63CFF-E53F-4722-A71C-BEC0CE624279}">
      <dgm:prSet/>
      <dgm:spPr/>
      <dgm:t>
        <a:bodyPr/>
        <a:lstStyle/>
        <a:p>
          <a:endParaRPr lang="en-US"/>
        </a:p>
      </dgm:t>
    </dgm:pt>
    <dgm:pt modelId="{B56CD372-3B2A-41BB-99C8-2677AA23FCE4}">
      <dgm:prSet phldrT="[Text]"/>
      <dgm:spPr/>
      <dgm:t>
        <a:bodyPr/>
        <a:lstStyle/>
        <a:p>
          <a:r>
            <a:rPr lang="en-US" dirty="0" err="1" smtClean="0"/>
            <a:t>Penguatan</a:t>
          </a:r>
          <a:endParaRPr lang="en-US" dirty="0"/>
        </a:p>
      </dgm:t>
    </dgm:pt>
    <dgm:pt modelId="{4632F425-B87A-438F-8F2F-766B44DE6A92}" type="parTrans" cxnId="{0DECEAC4-756A-424A-AF33-482A6445C44B}">
      <dgm:prSet/>
      <dgm:spPr/>
      <dgm:t>
        <a:bodyPr/>
        <a:lstStyle/>
        <a:p>
          <a:endParaRPr lang="en-US"/>
        </a:p>
      </dgm:t>
    </dgm:pt>
    <dgm:pt modelId="{36AEA48C-2825-4AA7-93D2-C31EC53D7BAB}" type="sibTrans" cxnId="{0DECEAC4-756A-424A-AF33-482A6445C44B}">
      <dgm:prSet/>
      <dgm:spPr/>
      <dgm:t>
        <a:bodyPr/>
        <a:lstStyle/>
        <a:p>
          <a:endParaRPr lang="en-US"/>
        </a:p>
      </dgm:t>
    </dgm:pt>
    <dgm:pt modelId="{4AE7F4B8-11E8-49FA-A7EE-1D3549C0A71D}" type="pres">
      <dgm:prSet presAssocID="{2638652F-5B77-4FCE-AF3C-F245FE6C7DAD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72124103-16BF-40CF-8485-9BFBB373DAF4}" type="pres">
      <dgm:prSet presAssocID="{2D424B7F-9747-46D2-A30B-800ED64C549E}" presName="compNode" presStyleCnt="0"/>
      <dgm:spPr/>
    </dgm:pt>
    <dgm:pt modelId="{AF02BB48-E621-4F02-B768-C2B3028F3924}" type="pres">
      <dgm:prSet presAssocID="{2D424B7F-9747-46D2-A30B-800ED64C549E}" presName="dummyConnPt" presStyleCnt="0"/>
      <dgm:spPr/>
    </dgm:pt>
    <dgm:pt modelId="{CFAB0FD7-F477-45EF-9760-466481E2DB0C}" type="pres">
      <dgm:prSet presAssocID="{2D424B7F-9747-46D2-A30B-800ED64C549E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C8396C-AC7C-4F71-8B4D-AD8EC339C16A}" type="pres">
      <dgm:prSet presAssocID="{662D814F-D120-4F09-BA19-8145361D5089}" presName="sibTrans" presStyleLbl="bgSibTrans2D1" presStyleIdx="0" presStyleCnt="8"/>
      <dgm:spPr/>
      <dgm:t>
        <a:bodyPr/>
        <a:lstStyle/>
        <a:p>
          <a:endParaRPr lang="en-US"/>
        </a:p>
      </dgm:t>
    </dgm:pt>
    <dgm:pt modelId="{3C7CB848-F63C-4C5F-94BF-7D69E6E5D1D2}" type="pres">
      <dgm:prSet presAssocID="{815426ED-B921-4024-B146-C7F0E7A6938B}" presName="compNode" presStyleCnt="0"/>
      <dgm:spPr/>
    </dgm:pt>
    <dgm:pt modelId="{FE17B598-BDCC-44C5-BFFB-F721BD121F96}" type="pres">
      <dgm:prSet presAssocID="{815426ED-B921-4024-B146-C7F0E7A6938B}" presName="dummyConnPt" presStyleCnt="0"/>
      <dgm:spPr/>
    </dgm:pt>
    <dgm:pt modelId="{71A9BA69-FAAA-443C-BD14-34419F543FF5}" type="pres">
      <dgm:prSet presAssocID="{815426ED-B921-4024-B146-C7F0E7A6938B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E4B698-879B-4F7D-B650-1C4CE6F9A226}" type="pres">
      <dgm:prSet presAssocID="{76ACFA61-AD9B-4D0C-842A-5309841B97BD}" presName="sibTrans" presStyleLbl="bgSibTrans2D1" presStyleIdx="1" presStyleCnt="8"/>
      <dgm:spPr/>
      <dgm:t>
        <a:bodyPr/>
        <a:lstStyle/>
        <a:p>
          <a:endParaRPr lang="en-US"/>
        </a:p>
      </dgm:t>
    </dgm:pt>
    <dgm:pt modelId="{D5A3EABC-6CEB-4922-9336-4A83FF0EFC76}" type="pres">
      <dgm:prSet presAssocID="{EA0F6AAC-9B0C-4E3E-BC9B-3AE25C7C4ADE}" presName="compNode" presStyleCnt="0"/>
      <dgm:spPr/>
    </dgm:pt>
    <dgm:pt modelId="{DB0B5AFD-7022-4F49-9BB0-BE7A0EBA6B74}" type="pres">
      <dgm:prSet presAssocID="{EA0F6AAC-9B0C-4E3E-BC9B-3AE25C7C4ADE}" presName="dummyConnPt" presStyleCnt="0"/>
      <dgm:spPr/>
    </dgm:pt>
    <dgm:pt modelId="{D51A2ACD-8639-4524-9FA9-F715F97F5F24}" type="pres">
      <dgm:prSet presAssocID="{EA0F6AAC-9B0C-4E3E-BC9B-3AE25C7C4ADE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B97864-3864-44B7-8EEF-ABBCC11FAE3E}" type="pres">
      <dgm:prSet presAssocID="{A19443FC-6C27-4AC6-8F9E-CC7F0259538C}" presName="sibTrans" presStyleLbl="bgSibTrans2D1" presStyleIdx="2" presStyleCnt="8"/>
      <dgm:spPr/>
      <dgm:t>
        <a:bodyPr/>
        <a:lstStyle/>
        <a:p>
          <a:endParaRPr lang="en-US"/>
        </a:p>
      </dgm:t>
    </dgm:pt>
    <dgm:pt modelId="{0B12357E-32B0-43C3-890C-F817F0F5A06F}" type="pres">
      <dgm:prSet presAssocID="{7EB09B56-3C60-4443-BCE2-42ADCA7D1DEC}" presName="compNode" presStyleCnt="0"/>
      <dgm:spPr/>
    </dgm:pt>
    <dgm:pt modelId="{D3C34B67-8D15-4D6B-9A4A-CB0D8F0A60FD}" type="pres">
      <dgm:prSet presAssocID="{7EB09B56-3C60-4443-BCE2-42ADCA7D1DEC}" presName="dummyConnPt" presStyleCnt="0"/>
      <dgm:spPr/>
    </dgm:pt>
    <dgm:pt modelId="{D8A9780C-1F45-4592-A60A-435EE1B429AB}" type="pres">
      <dgm:prSet presAssocID="{7EB09B56-3C60-4443-BCE2-42ADCA7D1DEC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0B09BE-B612-4C4A-8C7D-5F0F477E0924}" type="pres">
      <dgm:prSet presAssocID="{EEEE4F28-9596-4921-895C-A6835895FC84}" presName="sibTrans" presStyleLbl="bgSibTrans2D1" presStyleIdx="3" presStyleCnt="8"/>
      <dgm:spPr/>
      <dgm:t>
        <a:bodyPr/>
        <a:lstStyle/>
        <a:p>
          <a:endParaRPr lang="en-US"/>
        </a:p>
      </dgm:t>
    </dgm:pt>
    <dgm:pt modelId="{D15F164C-8FBF-4DAA-B023-6CA392F4B9DF}" type="pres">
      <dgm:prSet presAssocID="{671C66D5-93AF-47ED-86A9-81AADB639198}" presName="compNode" presStyleCnt="0"/>
      <dgm:spPr/>
    </dgm:pt>
    <dgm:pt modelId="{9196501D-1C7F-4EA7-98DF-7831877E9B36}" type="pres">
      <dgm:prSet presAssocID="{671C66D5-93AF-47ED-86A9-81AADB639198}" presName="dummyConnPt" presStyleCnt="0"/>
      <dgm:spPr/>
    </dgm:pt>
    <dgm:pt modelId="{53B9F9F9-2C21-4213-AE4A-B650DD343B7D}" type="pres">
      <dgm:prSet presAssocID="{671C66D5-93AF-47ED-86A9-81AADB639198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2924C-4ADA-4E9D-BEEB-369F92F39DB3}" type="pres">
      <dgm:prSet presAssocID="{C4E24EA2-F52C-4A0D-BD31-90910E626121}" presName="sibTrans" presStyleLbl="bgSibTrans2D1" presStyleIdx="4" presStyleCnt="8"/>
      <dgm:spPr/>
      <dgm:t>
        <a:bodyPr/>
        <a:lstStyle/>
        <a:p>
          <a:endParaRPr lang="en-US"/>
        </a:p>
      </dgm:t>
    </dgm:pt>
    <dgm:pt modelId="{6DDABD53-E8CF-4F0D-9746-C7F40E372DD3}" type="pres">
      <dgm:prSet presAssocID="{CB74B9A5-4822-4B74-86E8-361A080BAEDB}" presName="compNode" presStyleCnt="0"/>
      <dgm:spPr/>
    </dgm:pt>
    <dgm:pt modelId="{A9C8B651-A423-43BB-9949-2A5D170B152E}" type="pres">
      <dgm:prSet presAssocID="{CB74B9A5-4822-4B74-86E8-361A080BAEDB}" presName="dummyConnPt" presStyleCnt="0"/>
      <dgm:spPr/>
    </dgm:pt>
    <dgm:pt modelId="{6CEF1FE8-3854-4F33-B1B7-7C6ACE532758}" type="pres">
      <dgm:prSet presAssocID="{CB74B9A5-4822-4B74-86E8-361A080BAEDB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AC678F-942C-42AA-B77F-A061808E2A76}" type="pres">
      <dgm:prSet presAssocID="{2271AF15-CC1B-4ABA-B366-F347F5611F18}" presName="sibTrans" presStyleLbl="bgSibTrans2D1" presStyleIdx="5" presStyleCnt="8"/>
      <dgm:spPr/>
      <dgm:t>
        <a:bodyPr/>
        <a:lstStyle/>
        <a:p>
          <a:endParaRPr lang="en-US"/>
        </a:p>
      </dgm:t>
    </dgm:pt>
    <dgm:pt modelId="{40B52E91-B948-449B-A4A4-89D9BC58B139}" type="pres">
      <dgm:prSet presAssocID="{F04DEE65-9AD0-4691-A832-F9842F01E2BF}" presName="compNode" presStyleCnt="0"/>
      <dgm:spPr/>
    </dgm:pt>
    <dgm:pt modelId="{C7BD2E47-8D04-4BC9-A354-D376E279B1C0}" type="pres">
      <dgm:prSet presAssocID="{F04DEE65-9AD0-4691-A832-F9842F01E2BF}" presName="dummyConnPt" presStyleCnt="0"/>
      <dgm:spPr/>
    </dgm:pt>
    <dgm:pt modelId="{CE7F6B00-1D01-44C8-BADA-F37B86099628}" type="pres">
      <dgm:prSet presAssocID="{F04DEE65-9AD0-4691-A832-F9842F01E2BF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C20D2A-E873-4B22-B7F2-D4D6C7E19069}" type="pres">
      <dgm:prSet presAssocID="{A3D1B968-F647-4003-B72B-60BA6F1EAA08}" presName="sibTrans" presStyleLbl="bgSibTrans2D1" presStyleIdx="6" presStyleCnt="8"/>
      <dgm:spPr/>
      <dgm:t>
        <a:bodyPr/>
        <a:lstStyle/>
        <a:p>
          <a:endParaRPr lang="en-US"/>
        </a:p>
      </dgm:t>
    </dgm:pt>
    <dgm:pt modelId="{DFBE389C-FFA9-4308-B10E-713BAB436B2B}" type="pres">
      <dgm:prSet presAssocID="{B57D11A1-0347-40FD-8350-D670D03BF9D1}" presName="compNode" presStyleCnt="0"/>
      <dgm:spPr/>
    </dgm:pt>
    <dgm:pt modelId="{64EED324-4BBB-4C76-84E3-EEEDFDCAC22D}" type="pres">
      <dgm:prSet presAssocID="{B57D11A1-0347-40FD-8350-D670D03BF9D1}" presName="dummyConnPt" presStyleCnt="0"/>
      <dgm:spPr/>
    </dgm:pt>
    <dgm:pt modelId="{CF8B8E1F-C1FE-45C4-9F0F-78319051AB12}" type="pres">
      <dgm:prSet presAssocID="{B57D11A1-0347-40FD-8350-D670D03BF9D1}" presName="node" presStyleLbl="node1" presStyleIdx="7" presStyleCnt="9" custLinFactNeighborY="-24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F64C30-F020-429B-BBAF-A7FE0A138DE7}" type="pres">
      <dgm:prSet presAssocID="{C0E6F535-9452-4EF3-8429-0DDA8C056CD6}" presName="sibTrans" presStyleLbl="bgSibTrans2D1" presStyleIdx="7" presStyleCnt="8"/>
      <dgm:spPr/>
      <dgm:t>
        <a:bodyPr/>
        <a:lstStyle/>
        <a:p>
          <a:endParaRPr lang="en-US"/>
        </a:p>
      </dgm:t>
    </dgm:pt>
    <dgm:pt modelId="{0F9E581C-C207-4F10-BD23-3F3E19E93F6A}" type="pres">
      <dgm:prSet presAssocID="{B56CD372-3B2A-41BB-99C8-2677AA23FCE4}" presName="compNode" presStyleCnt="0"/>
      <dgm:spPr/>
    </dgm:pt>
    <dgm:pt modelId="{FDE595F4-ECBB-42A7-B88B-228EE13412A5}" type="pres">
      <dgm:prSet presAssocID="{B56CD372-3B2A-41BB-99C8-2677AA23FCE4}" presName="dummyConnPt" presStyleCnt="0"/>
      <dgm:spPr/>
    </dgm:pt>
    <dgm:pt modelId="{BC025443-EC2E-4147-99ED-E3438B7F62B1}" type="pres">
      <dgm:prSet presAssocID="{B56CD372-3B2A-41BB-99C8-2677AA23FCE4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532A96-DDB6-4BA1-BFA1-3C82D3C848E0}" srcId="{2638652F-5B77-4FCE-AF3C-F245FE6C7DAD}" destId="{671C66D5-93AF-47ED-86A9-81AADB639198}" srcOrd="4" destOrd="0" parTransId="{9F300C38-90FE-469F-A266-A4E86C7E4D7D}" sibTransId="{C4E24EA2-F52C-4A0D-BD31-90910E626121}"/>
    <dgm:cxn modelId="{F9B63CFF-E53F-4722-A71C-BEC0CE624279}" srcId="{2638652F-5B77-4FCE-AF3C-F245FE6C7DAD}" destId="{B57D11A1-0347-40FD-8350-D670D03BF9D1}" srcOrd="7" destOrd="0" parTransId="{316D07CA-B899-4020-800A-C4BCFB7638D1}" sibTransId="{C0E6F535-9452-4EF3-8429-0DDA8C056CD6}"/>
    <dgm:cxn modelId="{0DECEAC4-756A-424A-AF33-482A6445C44B}" srcId="{2638652F-5B77-4FCE-AF3C-F245FE6C7DAD}" destId="{B56CD372-3B2A-41BB-99C8-2677AA23FCE4}" srcOrd="8" destOrd="0" parTransId="{4632F425-B87A-438F-8F2F-766B44DE6A92}" sibTransId="{36AEA48C-2825-4AA7-93D2-C31EC53D7BAB}"/>
    <dgm:cxn modelId="{7B395DCD-C141-462A-A5B9-90DBEDE2347A}" type="presOf" srcId="{A19443FC-6C27-4AC6-8F9E-CC7F0259538C}" destId="{B0B97864-3864-44B7-8EEF-ABBCC11FAE3E}" srcOrd="0" destOrd="0" presId="urn:microsoft.com/office/officeart/2005/8/layout/bProcess4"/>
    <dgm:cxn modelId="{8CFF3F3B-69BA-4FC0-8701-641FA0C1FB49}" type="presOf" srcId="{2D424B7F-9747-46D2-A30B-800ED64C549E}" destId="{CFAB0FD7-F477-45EF-9760-466481E2DB0C}" srcOrd="0" destOrd="0" presId="urn:microsoft.com/office/officeart/2005/8/layout/bProcess4"/>
    <dgm:cxn modelId="{E8AB3C09-EC2B-4FF9-9FCE-04D8E7F547FB}" type="presOf" srcId="{CB74B9A5-4822-4B74-86E8-361A080BAEDB}" destId="{6CEF1FE8-3854-4F33-B1B7-7C6ACE532758}" srcOrd="0" destOrd="0" presId="urn:microsoft.com/office/officeart/2005/8/layout/bProcess4"/>
    <dgm:cxn modelId="{5BB10828-833F-4F94-91C6-6067C88102A3}" type="presOf" srcId="{2638652F-5B77-4FCE-AF3C-F245FE6C7DAD}" destId="{4AE7F4B8-11E8-49FA-A7EE-1D3549C0A71D}" srcOrd="0" destOrd="0" presId="urn:microsoft.com/office/officeart/2005/8/layout/bProcess4"/>
    <dgm:cxn modelId="{0981AA22-860E-46E4-8D24-FEB67CBD5B60}" type="presOf" srcId="{662D814F-D120-4F09-BA19-8145361D5089}" destId="{08C8396C-AC7C-4F71-8B4D-AD8EC339C16A}" srcOrd="0" destOrd="0" presId="urn:microsoft.com/office/officeart/2005/8/layout/bProcess4"/>
    <dgm:cxn modelId="{3EBD083B-5DE0-4A37-8B6D-8AF75CF0B4B1}" srcId="{2638652F-5B77-4FCE-AF3C-F245FE6C7DAD}" destId="{815426ED-B921-4024-B146-C7F0E7A6938B}" srcOrd="1" destOrd="0" parTransId="{7C59C610-B7FD-46D5-8ED9-5B3F74932B47}" sibTransId="{76ACFA61-AD9B-4D0C-842A-5309841B97BD}"/>
    <dgm:cxn modelId="{B80E8C2C-B555-49A2-BCE0-7CCD9202C802}" srcId="{2638652F-5B77-4FCE-AF3C-F245FE6C7DAD}" destId="{CB74B9A5-4822-4B74-86E8-361A080BAEDB}" srcOrd="5" destOrd="0" parTransId="{B1E1F686-8F20-43F7-BB0A-0128F891DEEA}" sibTransId="{2271AF15-CC1B-4ABA-B366-F347F5611F18}"/>
    <dgm:cxn modelId="{3F53421B-12F6-4AC9-8B0A-87C6455DB308}" type="presOf" srcId="{2271AF15-CC1B-4ABA-B366-F347F5611F18}" destId="{9DAC678F-942C-42AA-B77F-A061808E2A76}" srcOrd="0" destOrd="0" presId="urn:microsoft.com/office/officeart/2005/8/layout/bProcess4"/>
    <dgm:cxn modelId="{6D14E03B-FD9F-4593-8B9E-1FA6FAD408B4}" type="presOf" srcId="{B56CD372-3B2A-41BB-99C8-2677AA23FCE4}" destId="{BC025443-EC2E-4147-99ED-E3438B7F62B1}" srcOrd="0" destOrd="0" presId="urn:microsoft.com/office/officeart/2005/8/layout/bProcess4"/>
    <dgm:cxn modelId="{0B7EDE74-6F7F-4222-A649-93A4CB3DE6CA}" type="presOf" srcId="{671C66D5-93AF-47ED-86A9-81AADB639198}" destId="{53B9F9F9-2C21-4213-AE4A-B650DD343B7D}" srcOrd="0" destOrd="0" presId="urn:microsoft.com/office/officeart/2005/8/layout/bProcess4"/>
    <dgm:cxn modelId="{7205DC3E-8165-40A0-8B18-0831A8B2CF62}" type="presOf" srcId="{815426ED-B921-4024-B146-C7F0E7A6938B}" destId="{71A9BA69-FAAA-443C-BD14-34419F543FF5}" srcOrd="0" destOrd="0" presId="urn:microsoft.com/office/officeart/2005/8/layout/bProcess4"/>
    <dgm:cxn modelId="{DDF617BA-5F9F-4409-B324-F722F1AD0AC2}" type="presOf" srcId="{C4E24EA2-F52C-4A0D-BD31-90910E626121}" destId="{AC82924C-4ADA-4E9D-BEEB-369F92F39DB3}" srcOrd="0" destOrd="0" presId="urn:microsoft.com/office/officeart/2005/8/layout/bProcess4"/>
    <dgm:cxn modelId="{3BAE5B3B-9E15-4E51-BD19-E3AAD91CD45E}" type="presOf" srcId="{A3D1B968-F647-4003-B72B-60BA6F1EAA08}" destId="{68C20D2A-E873-4B22-B7F2-D4D6C7E19069}" srcOrd="0" destOrd="0" presId="urn:microsoft.com/office/officeart/2005/8/layout/bProcess4"/>
    <dgm:cxn modelId="{A428FFF3-D353-483F-84BF-CC19E1FF12A5}" type="presOf" srcId="{B57D11A1-0347-40FD-8350-D670D03BF9D1}" destId="{CF8B8E1F-C1FE-45C4-9F0F-78319051AB12}" srcOrd="0" destOrd="0" presId="urn:microsoft.com/office/officeart/2005/8/layout/bProcess4"/>
    <dgm:cxn modelId="{8397E4DD-93C8-4D82-900B-45B8177099A7}" srcId="{2638652F-5B77-4FCE-AF3C-F245FE6C7DAD}" destId="{2D424B7F-9747-46D2-A30B-800ED64C549E}" srcOrd="0" destOrd="0" parTransId="{865C90A9-BF44-4B7A-ADFC-AEE17607CB03}" sibTransId="{662D814F-D120-4F09-BA19-8145361D5089}"/>
    <dgm:cxn modelId="{4F6243ED-860C-4410-88D9-801F08850D7D}" type="presOf" srcId="{7EB09B56-3C60-4443-BCE2-42ADCA7D1DEC}" destId="{D8A9780C-1F45-4592-A60A-435EE1B429AB}" srcOrd="0" destOrd="0" presId="urn:microsoft.com/office/officeart/2005/8/layout/bProcess4"/>
    <dgm:cxn modelId="{A48B93C3-6EE7-46B6-A620-6F95F52B0381}" type="presOf" srcId="{F04DEE65-9AD0-4691-A832-F9842F01E2BF}" destId="{CE7F6B00-1D01-44C8-BADA-F37B86099628}" srcOrd="0" destOrd="0" presId="urn:microsoft.com/office/officeart/2005/8/layout/bProcess4"/>
    <dgm:cxn modelId="{8FA02FFF-C574-4CC2-B1A0-9F3B7B72CB0B}" srcId="{2638652F-5B77-4FCE-AF3C-F245FE6C7DAD}" destId="{F04DEE65-9AD0-4691-A832-F9842F01E2BF}" srcOrd="6" destOrd="0" parTransId="{FD768E61-6371-41FD-9C25-27D897044B4C}" sibTransId="{A3D1B968-F647-4003-B72B-60BA6F1EAA08}"/>
    <dgm:cxn modelId="{6546958D-AC91-455B-B419-6264CC626FAC}" type="presOf" srcId="{76ACFA61-AD9B-4D0C-842A-5309841B97BD}" destId="{FDE4B698-879B-4F7D-B650-1C4CE6F9A226}" srcOrd="0" destOrd="0" presId="urn:microsoft.com/office/officeart/2005/8/layout/bProcess4"/>
    <dgm:cxn modelId="{CE318465-D2CB-428D-BFED-B1AE1D391525}" type="presOf" srcId="{EEEE4F28-9596-4921-895C-A6835895FC84}" destId="{380B09BE-B612-4C4A-8C7D-5F0F477E0924}" srcOrd="0" destOrd="0" presId="urn:microsoft.com/office/officeart/2005/8/layout/bProcess4"/>
    <dgm:cxn modelId="{68118E05-07D2-4922-8F63-084D9971F046}" type="presOf" srcId="{C0E6F535-9452-4EF3-8429-0DDA8C056CD6}" destId="{8DF64C30-F020-429B-BBAF-A7FE0A138DE7}" srcOrd="0" destOrd="0" presId="urn:microsoft.com/office/officeart/2005/8/layout/bProcess4"/>
    <dgm:cxn modelId="{A4C2A534-8EB0-4B70-9005-2A3CF57A788B}" srcId="{2638652F-5B77-4FCE-AF3C-F245FE6C7DAD}" destId="{7EB09B56-3C60-4443-BCE2-42ADCA7D1DEC}" srcOrd="3" destOrd="0" parTransId="{D3EE319E-5BA5-41E4-A611-683823796786}" sibTransId="{EEEE4F28-9596-4921-895C-A6835895FC84}"/>
    <dgm:cxn modelId="{1FF4A488-E378-40FC-B9C3-43C59079B578}" srcId="{2638652F-5B77-4FCE-AF3C-F245FE6C7DAD}" destId="{EA0F6AAC-9B0C-4E3E-BC9B-3AE25C7C4ADE}" srcOrd="2" destOrd="0" parTransId="{C146EA04-CC7C-46D4-B494-942469C2BCB5}" sibTransId="{A19443FC-6C27-4AC6-8F9E-CC7F0259538C}"/>
    <dgm:cxn modelId="{F9ED00B1-2B83-4E3E-9EDE-BB41F2D7EF2C}" type="presOf" srcId="{EA0F6AAC-9B0C-4E3E-BC9B-3AE25C7C4ADE}" destId="{D51A2ACD-8639-4524-9FA9-F715F97F5F24}" srcOrd="0" destOrd="0" presId="urn:microsoft.com/office/officeart/2005/8/layout/bProcess4"/>
    <dgm:cxn modelId="{9A69D06D-563D-4701-A0F3-98E0BF4E0F43}" type="presParOf" srcId="{4AE7F4B8-11E8-49FA-A7EE-1D3549C0A71D}" destId="{72124103-16BF-40CF-8485-9BFBB373DAF4}" srcOrd="0" destOrd="0" presId="urn:microsoft.com/office/officeart/2005/8/layout/bProcess4"/>
    <dgm:cxn modelId="{142891E4-7BD6-4400-A772-C38FA1AF4867}" type="presParOf" srcId="{72124103-16BF-40CF-8485-9BFBB373DAF4}" destId="{AF02BB48-E621-4F02-B768-C2B3028F3924}" srcOrd="0" destOrd="0" presId="urn:microsoft.com/office/officeart/2005/8/layout/bProcess4"/>
    <dgm:cxn modelId="{2D6878BE-488F-4BBE-85D7-18C5B8C1F52E}" type="presParOf" srcId="{72124103-16BF-40CF-8485-9BFBB373DAF4}" destId="{CFAB0FD7-F477-45EF-9760-466481E2DB0C}" srcOrd="1" destOrd="0" presId="urn:microsoft.com/office/officeart/2005/8/layout/bProcess4"/>
    <dgm:cxn modelId="{6D6CC938-4073-498D-B830-3DA27EB5DCDE}" type="presParOf" srcId="{4AE7F4B8-11E8-49FA-A7EE-1D3549C0A71D}" destId="{08C8396C-AC7C-4F71-8B4D-AD8EC339C16A}" srcOrd="1" destOrd="0" presId="urn:microsoft.com/office/officeart/2005/8/layout/bProcess4"/>
    <dgm:cxn modelId="{237C22EA-A06F-4DFF-8DFD-C7A92B33AC98}" type="presParOf" srcId="{4AE7F4B8-11E8-49FA-A7EE-1D3549C0A71D}" destId="{3C7CB848-F63C-4C5F-94BF-7D69E6E5D1D2}" srcOrd="2" destOrd="0" presId="urn:microsoft.com/office/officeart/2005/8/layout/bProcess4"/>
    <dgm:cxn modelId="{FA1F8309-2C12-4BF9-847E-DBA66A7C1ECC}" type="presParOf" srcId="{3C7CB848-F63C-4C5F-94BF-7D69E6E5D1D2}" destId="{FE17B598-BDCC-44C5-BFFB-F721BD121F96}" srcOrd="0" destOrd="0" presId="urn:microsoft.com/office/officeart/2005/8/layout/bProcess4"/>
    <dgm:cxn modelId="{213F7897-B0E1-4CFE-8C4B-65A9E9490627}" type="presParOf" srcId="{3C7CB848-F63C-4C5F-94BF-7D69E6E5D1D2}" destId="{71A9BA69-FAAA-443C-BD14-34419F543FF5}" srcOrd="1" destOrd="0" presId="urn:microsoft.com/office/officeart/2005/8/layout/bProcess4"/>
    <dgm:cxn modelId="{410EFDA8-A24A-40F4-9823-9B357ABE5624}" type="presParOf" srcId="{4AE7F4B8-11E8-49FA-A7EE-1D3549C0A71D}" destId="{FDE4B698-879B-4F7D-B650-1C4CE6F9A226}" srcOrd="3" destOrd="0" presId="urn:microsoft.com/office/officeart/2005/8/layout/bProcess4"/>
    <dgm:cxn modelId="{11451A40-889A-4E7A-9BB6-9EFC8E0DDBBA}" type="presParOf" srcId="{4AE7F4B8-11E8-49FA-A7EE-1D3549C0A71D}" destId="{D5A3EABC-6CEB-4922-9336-4A83FF0EFC76}" srcOrd="4" destOrd="0" presId="urn:microsoft.com/office/officeart/2005/8/layout/bProcess4"/>
    <dgm:cxn modelId="{AFAB1285-46F9-4A59-999A-FD1E11D726DD}" type="presParOf" srcId="{D5A3EABC-6CEB-4922-9336-4A83FF0EFC76}" destId="{DB0B5AFD-7022-4F49-9BB0-BE7A0EBA6B74}" srcOrd="0" destOrd="0" presId="urn:microsoft.com/office/officeart/2005/8/layout/bProcess4"/>
    <dgm:cxn modelId="{CF765C95-8B74-4C98-98C1-2B03EAAB98B8}" type="presParOf" srcId="{D5A3EABC-6CEB-4922-9336-4A83FF0EFC76}" destId="{D51A2ACD-8639-4524-9FA9-F715F97F5F24}" srcOrd="1" destOrd="0" presId="urn:microsoft.com/office/officeart/2005/8/layout/bProcess4"/>
    <dgm:cxn modelId="{4F06C814-75B1-4ACC-B7C0-A5203A644B75}" type="presParOf" srcId="{4AE7F4B8-11E8-49FA-A7EE-1D3549C0A71D}" destId="{B0B97864-3864-44B7-8EEF-ABBCC11FAE3E}" srcOrd="5" destOrd="0" presId="urn:microsoft.com/office/officeart/2005/8/layout/bProcess4"/>
    <dgm:cxn modelId="{13D58526-0BDC-4D8E-8001-02CB6428D10D}" type="presParOf" srcId="{4AE7F4B8-11E8-49FA-A7EE-1D3549C0A71D}" destId="{0B12357E-32B0-43C3-890C-F817F0F5A06F}" srcOrd="6" destOrd="0" presId="urn:microsoft.com/office/officeart/2005/8/layout/bProcess4"/>
    <dgm:cxn modelId="{F96E1871-46E0-4168-817F-8F142224FD88}" type="presParOf" srcId="{0B12357E-32B0-43C3-890C-F817F0F5A06F}" destId="{D3C34B67-8D15-4D6B-9A4A-CB0D8F0A60FD}" srcOrd="0" destOrd="0" presId="urn:microsoft.com/office/officeart/2005/8/layout/bProcess4"/>
    <dgm:cxn modelId="{9E836770-52DF-4D8E-B4E7-108F323B0BB2}" type="presParOf" srcId="{0B12357E-32B0-43C3-890C-F817F0F5A06F}" destId="{D8A9780C-1F45-4592-A60A-435EE1B429AB}" srcOrd="1" destOrd="0" presId="urn:microsoft.com/office/officeart/2005/8/layout/bProcess4"/>
    <dgm:cxn modelId="{5804DD8E-7332-446E-A01D-8941D067B714}" type="presParOf" srcId="{4AE7F4B8-11E8-49FA-A7EE-1D3549C0A71D}" destId="{380B09BE-B612-4C4A-8C7D-5F0F477E0924}" srcOrd="7" destOrd="0" presId="urn:microsoft.com/office/officeart/2005/8/layout/bProcess4"/>
    <dgm:cxn modelId="{2C5F982B-743B-4358-95F1-952D83D1A432}" type="presParOf" srcId="{4AE7F4B8-11E8-49FA-A7EE-1D3549C0A71D}" destId="{D15F164C-8FBF-4DAA-B023-6CA392F4B9DF}" srcOrd="8" destOrd="0" presId="urn:microsoft.com/office/officeart/2005/8/layout/bProcess4"/>
    <dgm:cxn modelId="{7FD33606-8752-4F6E-B5DC-FBA64EE798BA}" type="presParOf" srcId="{D15F164C-8FBF-4DAA-B023-6CA392F4B9DF}" destId="{9196501D-1C7F-4EA7-98DF-7831877E9B36}" srcOrd="0" destOrd="0" presId="urn:microsoft.com/office/officeart/2005/8/layout/bProcess4"/>
    <dgm:cxn modelId="{E3184714-0EAA-41E6-83D1-78E23B3B2D34}" type="presParOf" srcId="{D15F164C-8FBF-4DAA-B023-6CA392F4B9DF}" destId="{53B9F9F9-2C21-4213-AE4A-B650DD343B7D}" srcOrd="1" destOrd="0" presId="urn:microsoft.com/office/officeart/2005/8/layout/bProcess4"/>
    <dgm:cxn modelId="{200ED1A5-0752-46FD-9EA6-9B21A66E0652}" type="presParOf" srcId="{4AE7F4B8-11E8-49FA-A7EE-1D3549C0A71D}" destId="{AC82924C-4ADA-4E9D-BEEB-369F92F39DB3}" srcOrd="9" destOrd="0" presId="urn:microsoft.com/office/officeart/2005/8/layout/bProcess4"/>
    <dgm:cxn modelId="{EED29B89-9E4E-4991-8742-98B8A70927E6}" type="presParOf" srcId="{4AE7F4B8-11E8-49FA-A7EE-1D3549C0A71D}" destId="{6DDABD53-E8CF-4F0D-9746-C7F40E372DD3}" srcOrd="10" destOrd="0" presId="urn:microsoft.com/office/officeart/2005/8/layout/bProcess4"/>
    <dgm:cxn modelId="{33693600-2DF9-4CA3-9DFC-FF339066C40B}" type="presParOf" srcId="{6DDABD53-E8CF-4F0D-9746-C7F40E372DD3}" destId="{A9C8B651-A423-43BB-9949-2A5D170B152E}" srcOrd="0" destOrd="0" presId="urn:microsoft.com/office/officeart/2005/8/layout/bProcess4"/>
    <dgm:cxn modelId="{3232E6A8-3B1A-4349-BC8E-345C19CABF24}" type="presParOf" srcId="{6DDABD53-E8CF-4F0D-9746-C7F40E372DD3}" destId="{6CEF1FE8-3854-4F33-B1B7-7C6ACE532758}" srcOrd="1" destOrd="0" presId="urn:microsoft.com/office/officeart/2005/8/layout/bProcess4"/>
    <dgm:cxn modelId="{8276819C-8182-41C1-B994-04C1EA53A5A8}" type="presParOf" srcId="{4AE7F4B8-11E8-49FA-A7EE-1D3549C0A71D}" destId="{9DAC678F-942C-42AA-B77F-A061808E2A76}" srcOrd="11" destOrd="0" presId="urn:microsoft.com/office/officeart/2005/8/layout/bProcess4"/>
    <dgm:cxn modelId="{4F4B0329-E065-4383-A19E-0DFE0222D643}" type="presParOf" srcId="{4AE7F4B8-11E8-49FA-A7EE-1D3549C0A71D}" destId="{40B52E91-B948-449B-A4A4-89D9BC58B139}" srcOrd="12" destOrd="0" presId="urn:microsoft.com/office/officeart/2005/8/layout/bProcess4"/>
    <dgm:cxn modelId="{07D2CCA3-D493-4F38-8857-B76D4A91C0D3}" type="presParOf" srcId="{40B52E91-B948-449B-A4A4-89D9BC58B139}" destId="{C7BD2E47-8D04-4BC9-A354-D376E279B1C0}" srcOrd="0" destOrd="0" presId="urn:microsoft.com/office/officeart/2005/8/layout/bProcess4"/>
    <dgm:cxn modelId="{2E0B2325-24C1-488C-97AE-A16901CB7013}" type="presParOf" srcId="{40B52E91-B948-449B-A4A4-89D9BC58B139}" destId="{CE7F6B00-1D01-44C8-BADA-F37B86099628}" srcOrd="1" destOrd="0" presId="urn:microsoft.com/office/officeart/2005/8/layout/bProcess4"/>
    <dgm:cxn modelId="{AF878E6C-5DD2-469C-9751-04DD70ACDDBA}" type="presParOf" srcId="{4AE7F4B8-11E8-49FA-A7EE-1D3549C0A71D}" destId="{68C20D2A-E873-4B22-B7F2-D4D6C7E19069}" srcOrd="13" destOrd="0" presId="urn:microsoft.com/office/officeart/2005/8/layout/bProcess4"/>
    <dgm:cxn modelId="{84A58950-E129-4496-9BA3-EA6E2CE93BB5}" type="presParOf" srcId="{4AE7F4B8-11E8-49FA-A7EE-1D3549C0A71D}" destId="{DFBE389C-FFA9-4308-B10E-713BAB436B2B}" srcOrd="14" destOrd="0" presId="urn:microsoft.com/office/officeart/2005/8/layout/bProcess4"/>
    <dgm:cxn modelId="{5796E531-4E21-4191-BFC7-B2C6209D4483}" type="presParOf" srcId="{DFBE389C-FFA9-4308-B10E-713BAB436B2B}" destId="{64EED324-4BBB-4C76-84E3-EEEDFDCAC22D}" srcOrd="0" destOrd="0" presId="urn:microsoft.com/office/officeart/2005/8/layout/bProcess4"/>
    <dgm:cxn modelId="{54C23F7F-7A32-4A07-AB1C-22BD4F67C3D5}" type="presParOf" srcId="{DFBE389C-FFA9-4308-B10E-713BAB436B2B}" destId="{CF8B8E1F-C1FE-45C4-9F0F-78319051AB12}" srcOrd="1" destOrd="0" presId="urn:microsoft.com/office/officeart/2005/8/layout/bProcess4"/>
    <dgm:cxn modelId="{F9C1B04F-74F2-4BB0-9AE8-B0B38902CF66}" type="presParOf" srcId="{4AE7F4B8-11E8-49FA-A7EE-1D3549C0A71D}" destId="{8DF64C30-F020-429B-BBAF-A7FE0A138DE7}" srcOrd="15" destOrd="0" presId="urn:microsoft.com/office/officeart/2005/8/layout/bProcess4"/>
    <dgm:cxn modelId="{DD0BE0DF-F062-45BF-BC49-D33EC88AF02B}" type="presParOf" srcId="{4AE7F4B8-11E8-49FA-A7EE-1D3549C0A71D}" destId="{0F9E581C-C207-4F10-BD23-3F3E19E93F6A}" srcOrd="16" destOrd="0" presId="urn:microsoft.com/office/officeart/2005/8/layout/bProcess4"/>
    <dgm:cxn modelId="{69E25398-3DCD-40E5-A45D-FA63FD9C5FC8}" type="presParOf" srcId="{0F9E581C-C207-4F10-BD23-3F3E19E93F6A}" destId="{FDE595F4-ECBB-42A7-B88B-228EE13412A5}" srcOrd="0" destOrd="0" presId="urn:microsoft.com/office/officeart/2005/8/layout/bProcess4"/>
    <dgm:cxn modelId="{18CB2862-5700-4079-AC37-32A680B34FAD}" type="presParOf" srcId="{0F9E581C-C207-4F10-BD23-3F3E19E93F6A}" destId="{BC025443-EC2E-4147-99ED-E3438B7F62B1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87BF6B-D6E0-4052-9E43-66A86DEBEB26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9212BA4-1544-4EFA-9464-E44E84BF0CF7}">
      <dgm:prSet phldrT="[Text]"/>
      <dgm:spPr/>
      <dgm:t>
        <a:bodyPr/>
        <a:lstStyle/>
        <a:p>
          <a:r>
            <a:rPr lang="en-ID" dirty="0" err="1" smtClean="0"/>
            <a:t>Posisi</a:t>
          </a:r>
          <a:r>
            <a:rPr lang="en-ID" dirty="0" smtClean="0"/>
            <a:t> </a:t>
          </a:r>
          <a:r>
            <a:rPr lang="en-ID" dirty="0" err="1" smtClean="0"/>
            <a:t>Kitab</a:t>
          </a:r>
          <a:endParaRPr lang="en-ID" dirty="0"/>
        </a:p>
      </dgm:t>
    </dgm:pt>
    <dgm:pt modelId="{2D87C798-D754-4BF0-889E-4B37EC05B7AB}" type="parTrans" cxnId="{8225A426-FDDA-48EC-84E8-5507A8691B76}">
      <dgm:prSet/>
      <dgm:spPr/>
      <dgm:t>
        <a:bodyPr/>
        <a:lstStyle/>
        <a:p>
          <a:endParaRPr lang="en-ID"/>
        </a:p>
      </dgm:t>
    </dgm:pt>
    <dgm:pt modelId="{68884FFD-40B5-4334-90C1-4837E69797BB}" type="sibTrans" cxnId="{8225A426-FDDA-48EC-84E8-5507A8691B76}">
      <dgm:prSet/>
      <dgm:spPr/>
      <dgm:t>
        <a:bodyPr/>
        <a:lstStyle/>
        <a:p>
          <a:endParaRPr lang="en-ID"/>
        </a:p>
      </dgm:t>
    </dgm:pt>
    <dgm:pt modelId="{0C0570A8-3AEC-4B3B-B2A7-027AFB3DEAE4}">
      <dgm:prSet phldrT="[Text]"/>
      <dgm:spPr/>
      <dgm:t>
        <a:bodyPr/>
        <a:lstStyle/>
        <a:p>
          <a:r>
            <a:rPr lang="en-ID" dirty="0" err="1" smtClean="0"/>
            <a:t>Utamakan</a:t>
          </a:r>
          <a:r>
            <a:rPr lang="en-ID" dirty="0" smtClean="0"/>
            <a:t> </a:t>
          </a:r>
          <a:r>
            <a:rPr lang="en-ID" dirty="0" err="1" smtClean="0"/>
            <a:t>Kitab</a:t>
          </a:r>
          <a:endParaRPr lang="en-ID" dirty="0"/>
        </a:p>
      </dgm:t>
    </dgm:pt>
    <dgm:pt modelId="{05674E35-A039-4212-903B-6C94FD31794B}" type="parTrans" cxnId="{B6B10DC8-431C-4FFA-895A-1D892B14F4E6}">
      <dgm:prSet/>
      <dgm:spPr/>
      <dgm:t>
        <a:bodyPr/>
        <a:lstStyle/>
        <a:p>
          <a:endParaRPr lang="en-ID"/>
        </a:p>
      </dgm:t>
    </dgm:pt>
    <dgm:pt modelId="{EB7BB5DD-AA53-40B1-B5B6-4ADDFFAB07B9}" type="sibTrans" cxnId="{B6B10DC8-431C-4FFA-895A-1D892B14F4E6}">
      <dgm:prSet/>
      <dgm:spPr/>
      <dgm:t>
        <a:bodyPr/>
        <a:lstStyle/>
        <a:p>
          <a:endParaRPr lang="en-ID"/>
        </a:p>
      </dgm:t>
    </dgm:pt>
    <dgm:pt modelId="{B12E723B-1527-4A27-B02C-3A32B895068F}">
      <dgm:prSet phldrT="[Text]" custT="1"/>
      <dgm:spPr/>
      <dgm:t>
        <a:bodyPr/>
        <a:lstStyle/>
        <a:p>
          <a:r>
            <a:rPr lang="en-ID" sz="3600" dirty="0" err="1" smtClean="0"/>
            <a:t>Utamakan</a:t>
          </a:r>
          <a:r>
            <a:rPr lang="en-ID" sz="3600" dirty="0" smtClean="0"/>
            <a:t> Akal</a:t>
          </a:r>
        </a:p>
      </dgm:t>
    </dgm:pt>
    <dgm:pt modelId="{C5AD618B-795E-4922-97D2-9B41F0B579F6}" type="parTrans" cxnId="{02EC52C7-FE74-4567-A217-1E28F5F4B5E2}">
      <dgm:prSet/>
      <dgm:spPr/>
      <dgm:t>
        <a:bodyPr/>
        <a:lstStyle/>
        <a:p>
          <a:endParaRPr lang="en-ID"/>
        </a:p>
      </dgm:t>
    </dgm:pt>
    <dgm:pt modelId="{4441CB5A-CD52-47E4-8242-123EDC54E212}" type="sibTrans" cxnId="{02EC52C7-FE74-4567-A217-1E28F5F4B5E2}">
      <dgm:prSet/>
      <dgm:spPr/>
      <dgm:t>
        <a:bodyPr/>
        <a:lstStyle/>
        <a:p>
          <a:endParaRPr lang="en-ID"/>
        </a:p>
      </dgm:t>
    </dgm:pt>
    <dgm:pt modelId="{7138D9E1-9135-421D-AC65-6BFF750FC0B5}">
      <dgm:prSet phldrT="[Text]"/>
      <dgm:spPr/>
      <dgm:t>
        <a:bodyPr/>
        <a:lstStyle/>
        <a:p>
          <a:r>
            <a:rPr lang="en-ID" dirty="0" err="1" smtClean="0"/>
            <a:t>Penguatan</a:t>
          </a:r>
          <a:endParaRPr lang="en-ID" dirty="0"/>
        </a:p>
      </dgm:t>
    </dgm:pt>
    <dgm:pt modelId="{C33C9BCB-DFC2-472C-8989-E75CC88B360B}" type="parTrans" cxnId="{3A4CC09C-43CA-4965-AE3C-8AADB749C4C5}">
      <dgm:prSet/>
      <dgm:spPr/>
      <dgm:t>
        <a:bodyPr/>
        <a:lstStyle/>
        <a:p>
          <a:endParaRPr lang="en-ID"/>
        </a:p>
      </dgm:t>
    </dgm:pt>
    <dgm:pt modelId="{2A2C05EB-9B7A-4CE9-AC4B-70932E462BA7}" type="sibTrans" cxnId="{3A4CC09C-43CA-4965-AE3C-8AADB749C4C5}">
      <dgm:prSet/>
      <dgm:spPr/>
      <dgm:t>
        <a:bodyPr/>
        <a:lstStyle/>
        <a:p>
          <a:endParaRPr lang="en-ID"/>
        </a:p>
      </dgm:t>
    </dgm:pt>
    <dgm:pt modelId="{751B7C9C-38B7-47E6-A9C7-00235A53D88A}">
      <dgm:prSet phldrT="[Text]"/>
      <dgm:spPr/>
      <dgm:t>
        <a:bodyPr/>
        <a:lstStyle/>
        <a:p>
          <a:r>
            <a:rPr lang="en-ID" dirty="0" err="1" smtClean="0"/>
            <a:t>Diskusi</a:t>
          </a:r>
          <a:endParaRPr lang="en-ID" dirty="0"/>
        </a:p>
      </dgm:t>
    </dgm:pt>
    <dgm:pt modelId="{6BAB223D-6B43-4DF1-B4D9-4C9F6A644AE5}" type="parTrans" cxnId="{2FCA7069-912A-45BD-868E-72555383699E}">
      <dgm:prSet/>
      <dgm:spPr/>
      <dgm:t>
        <a:bodyPr/>
        <a:lstStyle/>
        <a:p>
          <a:endParaRPr lang="en-US"/>
        </a:p>
      </dgm:t>
    </dgm:pt>
    <dgm:pt modelId="{7E856676-3E4B-49C8-BAB4-BA9F2898BC31}" type="sibTrans" cxnId="{2FCA7069-912A-45BD-868E-72555383699E}">
      <dgm:prSet/>
      <dgm:spPr/>
      <dgm:t>
        <a:bodyPr/>
        <a:lstStyle/>
        <a:p>
          <a:endParaRPr lang="en-US"/>
        </a:p>
      </dgm:t>
    </dgm:pt>
    <dgm:pt modelId="{784FE745-DE18-469D-AE42-6FAC1A4A3DAD}" type="pres">
      <dgm:prSet presAssocID="{5387BF6B-D6E0-4052-9E43-66A86DEBEB2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473EAC-0353-4CA5-A4AE-22911464257B}" type="pres">
      <dgm:prSet presAssocID="{D9212BA4-1544-4EFA-9464-E44E84BF0CF7}" presName="dummy" presStyleCnt="0"/>
      <dgm:spPr/>
    </dgm:pt>
    <dgm:pt modelId="{E99AA096-6F59-430E-B962-9F56982AD299}" type="pres">
      <dgm:prSet presAssocID="{D9212BA4-1544-4EFA-9464-E44E84BF0CF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3A13F-F480-450C-BA0B-C9A2ABB4052A}" type="pres">
      <dgm:prSet presAssocID="{68884FFD-40B5-4334-90C1-4837E69797BB}" presName="sibTrans" presStyleLbl="node1" presStyleIdx="0" presStyleCnt="5"/>
      <dgm:spPr/>
      <dgm:t>
        <a:bodyPr/>
        <a:lstStyle/>
        <a:p>
          <a:endParaRPr lang="en-US"/>
        </a:p>
      </dgm:t>
    </dgm:pt>
    <dgm:pt modelId="{F3F6AFC5-0B53-4D22-8046-7A3B7247DCC6}" type="pres">
      <dgm:prSet presAssocID="{0C0570A8-3AEC-4B3B-B2A7-027AFB3DEAE4}" presName="dummy" presStyleCnt="0"/>
      <dgm:spPr/>
    </dgm:pt>
    <dgm:pt modelId="{A450C079-5DB1-4CBA-9A43-0F7E7283E2DC}" type="pres">
      <dgm:prSet presAssocID="{0C0570A8-3AEC-4B3B-B2A7-027AFB3DEAE4}" presName="node" presStyleLbl="revTx" presStyleIdx="1" presStyleCnt="5" custScaleX="167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9A5044-B6ED-483A-ABED-E9353AAA3B2F}" type="pres">
      <dgm:prSet presAssocID="{EB7BB5DD-AA53-40B1-B5B6-4ADDFFAB07B9}" presName="sibTrans" presStyleLbl="node1" presStyleIdx="1" presStyleCnt="5"/>
      <dgm:spPr/>
      <dgm:t>
        <a:bodyPr/>
        <a:lstStyle/>
        <a:p>
          <a:endParaRPr lang="en-US"/>
        </a:p>
      </dgm:t>
    </dgm:pt>
    <dgm:pt modelId="{579F57CC-6A6F-4150-A6B3-5BBEEB9FDAA0}" type="pres">
      <dgm:prSet presAssocID="{B12E723B-1527-4A27-B02C-3A32B895068F}" presName="dummy" presStyleCnt="0"/>
      <dgm:spPr/>
    </dgm:pt>
    <dgm:pt modelId="{433E58C7-62A0-493A-8292-2CBC0EA2B2A1}" type="pres">
      <dgm:prSet presAssocID="{B12E723B-1527-4A27-B02C-3A32B895068F}" presName="node" presStyleLbl="revTx" presStyleIdx="2" presStyleCnt="5" custScaleX="209984" custRadScaleRad="97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F19D3-5789-46B4-867B-A357EE3305F0}" type="pres">
      <dgm:prSet presAssocID="{4441CB5A-CD52-47E4-8242-123EDC54E212}" presName="sibTrans" presStyleLbl="node1" presStyleIdx="2" presStyleCnt="5"/>
      <dgm:spPr/>
      <dgm:t>
        <a:bodyPr/>
        <a:lstStyle/>
        <a:p>
          <a:endParaRPr lang="en-US"/>
        </a:p>
      </dgm:t>
    </dgm:pt>
    <dgm:pt modelId="{12A136DF-56AA-4614-B27C-F87F2AC239E4}" type="pres">
      <dgm:prSet presAssocID="{7138D9E1-9135-421D-AC65-6BFF750FC0B5}" presName="dummy" presStyleCnt="0"/>
      <dgm:spPr/>
    </dgm:pt>
    <dgm:pt modelId="{B82EF5B0-F03C-4C19-BB8B-61C993442C35}" type="pres">
      <dgm:prSet presAssocID="{7138D9E1-9135-421D-AC65-6BFF750FC0B5}" presName="node" presStyleLbl="revTx" presStyleIdx="3" presStyleCnt="5" custScaleX="1673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C194A4-23AD-49D3-8FBA-950377A3245F}" type="pres">
      <dgm:prSet presAssocID="{2A2C05EB-9B7A-4CE9-AC4B-70932E462BA7}" presName="sibTrans" presStyleLbl="node1" presStyleIdx="3" presStyleCnt="5"/>
      <dgm:spPr/>
      <dgm:t>
        <a:bodyPr/>
        <a:lstStyle/>
        <a:p>
          <a:endParaRPr lang="en-US"/>
        </a:p>
      </dgm:t>
    </dgm:pt>
    <dgm:pt modelId="{1E8CF3B1-79C7-4599-8739-91C48EA6BB6A}" type="pres">
      <dgm:prSet presAssocID="{751B7C9C-38B7-47E6-A9C7-00235A53D88A}" presName="dummy" presStyleCnt="0"/>
      <dgm:spPr/>
    </dgm:pt>
    <dgm:pt modelId="{1D1C4C14-0519-4416-8646-5A3FFD755264}" type="pres">
      <dgm:prSet presAssocID="{751B7C9C-38B7-47E6-A9C7-00235A53D88A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315725-2AD8-4074-B53E-00A2272F800A}" type="pres">
      <dgm:prSet presAssocID="{7E856676-3E4B-49C8-BAB4-BA9F2898BC31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45710723-64DF-4B4A-9C62-237986D8C3EB}" type="presOf" srcId="{7E856676-3E4B-49C8-BAB4-BA9F2898BC31}" destId="{1B315725-2AD8-4074-B53E-00A2272F800A}" srcOrd="0" destOrd="0" presId="urn:microsoft.com/office/officeart/2005/8/layout/cycle1"/>
    <dgm:cxn modelId="{FA73277B-7EB4-4E41-98FE-11C066D026DA}" type="presOf" srcId="{68884FFD-40B5-4334-90C1-4837E69797BB}" destId="{A563A13F-F480-450C-BA0B-C9A2ABB4052A}" srcOrd="0" destOrd="0" presId="urn:microsoft.com/office/officeart/2005/8/layout/cycle1"/>
    <dgm:cxn modelId="{2FCA7069-912A-45BD-868E-72555383699E}" srcId="{5387BF6B-D6E0-4052-9E43-66A86DEBEB26}" destId="{751B7C9C-38B7-47E6-A9C7-00235A53D88A}" srcOrd="4" destOrd="0" parTransId="{6BAB223D-6B43-4DF1-B4D9-4C9F6A644AE5}" sibTransId="{7E856676-3E4B-49C8-BAB4-BA9F2898BC31}"/>
    <dgm:cxn modelId="{195986D3-FA4C-46FD-9002-054319CFA85D}" type="presOf" srcId="{4441CB5A-CD52-47E4-8242-123EDC54E212}" destId="{B6AF19D3-5789-46B4-867B-A357EE3305F0}" srcOrd="0" destOrd="0" presId="urn:microsoft.com/office/officeart/2005/8/layout/cycle1"/>
    <dgm:cxn modelId="{02EC52C7-FE74-4567-A217-1E28F5F4B5E2}" srcId="{5387BF6B-D6E0-4052-9E43-66A86DEBEB26}" destId="{B12E723B-1527-4A27-B02C-3A32B895068F}" srcOrd="2" destOrd="0" parTransId="{C5AD618B-795E-4922-97D2-9B41F0B579F6}" sibTransId="{4441CB5A-CD52-47E4-8242-123EDC54E212}"/>
    <dgm:cxn modelId="{77CEAD96-2C0D-458D-B9B1-12ABCF00193B}" type="presOf" srcId="{7138D9E1-9135-421D-AC65-6BFF750FC0B5}" destId="{B82EF5B0-F03C-4C19-BB8B-61C993442C35}" srcOrd="0" destOrd="0" presId="urn:microsoft.com/office/officeart/2005/8/layout/cycle1"/>
    <dgm:cxn modelId="{CE09CFC7-7CA4-4005-9344-C6D49BEFC42C}" type="presOf" srcId="{EB7BB5DD-AA53-40B1-B5B6-4ADDFFAB07B9}" destId="{919A5044-B6ED-483A-ABED-E9353AAA3B2F}" srcOrd="0" destOrd="0" presId="urn:microsoft.com/office/officeart/2005/8/layout/cycle1"/>
    <dgm:cxn modelId="{8225A426-FDDA-48EC-84E8-5507A8691B76}" srcId="{5387BF6B-D6E0-4052-9E43-66A86DEBEB26}" destId="{D9212BA4-1544-4EFA-9464-E44E84BF0CF7}" srcOrd="0" destOrd="0" parTransId="{2D87C798-D754-4BF0-889E-4B37EC05B7AB}" sibTransId="{68884FFD-40B5-4334-90C1-4837E69797BB}"/>
    <dgm:cxn modelId="{B6B10DC8-431C-4FFA-895A-1D892B14F4E6}" srcId="{5387BF6B-D6E0-4052-9E43-66A86DEBEB26}" destId="{0C0570A8-3AEC-4B3B-B2A7-027AFB3DEAE4}" srcOrd="1" destOrd="0" parTransId="{05674E35-A039-4212-903B-6C94FD31794B}" sibTransId="{EB7BB5DD-AA53-40B1-B5B6-4ADDFFAB07B9}"/>
    <dgm:cxn modelId="{7E8569F3-991D-4049-A084-8F8DE7E177F6}" type="presOf" srcId="{B12E723B-1527-4A27-B02C-3A32B895068F}" destId="{433E58C7-62A0-493A-8292-2CBC0EA2B2A1}" srcOrd="0" destOrd="0" presId="urn:microsoft.com/office/officeart/2005/8/layout/cycle1"/>
    <dgm:cxn modelId="{B2A3E919-86BC-478E-A449-CF842A69B891}" type="presOf" srcId="{751B7C9C-38B7-47E6-A9C7-00235A53D88A}" destId="{1D1C4C14-0519-4416-8646-5A3FFD755264}" srcOrd="0" destOrd="0" presId="urn:microsoft.com/office/officeart/2005/8/layout/cycle1"/>
    <dgm:cxn modelId="{C31F86EA-415D-43D6-BB59-D78255A8FBD4}" type="presOf" srcId="{2A2C05EB-9B7A-4CE9-AC4B-70932E462BA7}" destId="{A4C194A4-23AD-49D3-8FBA-950377A3245F}" srcOrd="0" destOrd="0" presId="urn:microsoft.com/office/officeart/2005/8/layout/cycle1"/>
    <dgm:cxn modelId="{4636DBD7-E0DC-42D9-900A-1034FAC260AE}" type="presOf" srcId="{D9212BA4-1544-4EFA-9464-E44E84BF0CF7}" destId="{E99AA096-6F59-430E-B962-9F56982AD299}" srcOrd="0" destOrd="0" presId="urn:microsoft.com/office/officeart/2005/8/layout/cycle1"/>
    <dgm:cxn modelId="{CDBB6107-1EAE-46DC-A02B-B1E991B55E16}" type="presOf" srcId="{0C0570A8-3AEC-4B3B-B2A7-027AFB3DEAE4}" destId="{A450C079-5DB1-4CBA-9A43-0F7E7283E2DC}" srcOrd="0" destOrd="0" presId="urn:microsoft.com/office/officeart/2005/8/layout/cycle1"/>
    <dgm:cxn modelId="{830847D1-2003-4744-AA4D-4F697ED1B71F}" type="presOf" srcId="{5387BF6B-D6E0-4052-9E43-66A86DEBEB26}" destId="{784FE745-DE18-469D-AE42-6FAC1A4A3DAD}" srcOrd="0" destOrd="0" presId="urn:microsoft.com/office/officeart/2005/8/layout/cycle1"/>
    <dgm:cxn modelId="{3A4CC09C-43CA-4965-AE3C-8AADB749C4C5}" srcId="{5387BF6B-D6E0-4052-9E43-66A86DEBEB26}" destId="{7138D9E1-9135-421D-AC65-6BFF750FC0B5}" srcOrd="3" destOrd="0" parTransId="{C33C9BCB-DFC2-472C-8989-E75CC88B360B}" sibTransId="{2A2C05EB-9B7A-4CE9-AC4B-70932E462BA7}"/>
    <dgm:cxn modelId="{4D640D03-863C-48F7-B341-02495C136294}" type="presParOf" srcId="{784FE745-DE18-469D-AE42-6FAC1A4A3DAD}" destId="{05473EAC-0353-4CA5-A4AE-22911464257B}" srcOrd="0" destOrd="0" presId="urn:microsoft.com/office/officeart/2005/8/layout/cycle1"/>
    <dgm:cxn modelId="{928B1D2E-92DC-402E-AC42-AD46E089ED71}" type="presParOf" srcId="{784FE745-DE18-469D-AE42-6FAC1A4A3DAD}" destId="{E99AA096-6F59-430E-B962-9F56982AD299}" srcOrd="1" destOrd="0" presId="urn:microsoft.com/office/officeart/2005/8/layout/cycle1"/>
    <dgm:cxn modelId="{2FB7CDE3-6392-48F5-BCD3-33880E1B45F4}" type="presParOf" srcId="{784FE745-DE18-469D-AE42-6FAC1A4A3DAD}" destId="{A563A13F-F480-450C-BA0B-C9A2ABB4052A}" srcOrd="2" destOrd="0" presId="urn:microsoft.com/office/officeart/2005/8/layout/cycle1"/>
    <dgm:cxn modelId="{DE259D61-C78D-41AE-9685-81460AB3ACF9}" type="presParOf" srcId="{784FE745-DE18-469D-AE42-6FAC1A4A3DAD}" destId="{F3F6AFC5-0B53-4D22-8046-7A3B7247DCC6}" srcOrd="3" destOrd="0" presId="urn:microsoft.com/office/officeart/2005/8/layout/cycle1"/>
    <dgm:cxn modelId="{44CA302D-2159-42E3-86E7-56832FB4ECAC}" type="presParOf" srcId="{784FE745-DE18-469D-AE42-6FAC1A4A3DAD}" destId="{A450C079-5DB1-4CBA-9A43-0F7E7283E2DC}" srcOrd="4" destOrd="0" presId="urn:microsoft.com/office/officeart/2005/8/layout/cycle1"/>
    <dgm:cxn modelId="{E88C5EB1-572C-4AD2-8661-CE50E8BDB7D6}" type="presParOf" srcId="{784FE745-DE18-469D-AE42-6FAC1A4A3DAD}" destId="{919A5044-B6ED-483A-ABED-E9353AAA3B2F}" srcOrd="5" destOrd="0" presId="urn:microsoft.com/office/officeart/2005/8/layout/cycle1"/>
    <dgm:cxn modelId="{5FD70094-E20A-4C86-8CD6-DE865EA9CE82}" type="presParOf" srcId="{784FE745-DE18-469D-AE42-6FAC1A4A3DAD}" destId="{579F57CC-6A6F-4150-A6B3-5BBEEB9FDAA0}" srcOrd="6" destOrd="0" presId="urn:microsoft.com/office/officeart/2005/8/layout/cycle1"/>
    <dgm:cxn modelId="{08615EF6-E452-4796-94CC-A10B41A393F2}" type="presParOf" srcId="{784FE745-DE18-469D-AE42-6FAC1A4A3DAD}" destId="{433E58C7-62A0-493A-8292-2CBC0EA2B2A1}" srcOrd="7" destOrd="0" presId="urn:microsoft.com/office/officeart/2005/8/layout/cycle1"/>
    <dgm:cxn modelId="{2108999F-7DAD-4A3C-B2AE-D80AC9CAB861}" type="presParOf" srcId="{784FE745-DE18-469D-AE42-6FAC1A4A3DAD}" destId="{B6AF19D3-5789-46B4-867B-A357EE3305F0}" srcOrd="8" destOrd="0" presId="urn:microsoft.com/office/officeart/2005/8/layout/cycle1"/>
    <dgm:cxn modelId="{63D996FA-EE06-42FB-9421-7BC25E4E6EB1}" type="presParOf" srcId="{784FE745-DE18-469D-AE42-6FAC1A4A3DAD}" destId="{12A136DF-56AA-4614-B27C-F87F2AC239E4}" srcOrd="9" destOrd="0" presId="urn:microsoft.com/office/officeart/2005/8/layout/cycle1"/>
    <dgm:cxn modelId="{F1B08E50-D00B-4433-8CCD-81757155B7D6}" type="presParOf" srcId="{784FE745-DE18-469D-AE42-6FAC1A4A3DAD}" destId="{B82EF5B0-F03C-4C19-BB8B-61C993442C35}" srcOrd="10" destOrd="0" presId="urn:microsoft.com/office/officeart/2005/8/layout/cycle1"/>
    <dgm:cxn modelId="{E150C792-5D98-42B5-8DDA-3A9883322DAD}" type="presParOf" srcId="{784FE745-DE18-469D-AE42-6FAC1A4A3DAD}" destId="{A4C194A4-23AD-49D3-8FBA-950377A3245F}" srcOrd="11" destOrd="0" presId="urn:microsoft.com/office/officeart/2005/8/layout/cycle1"/>
    <dgm:cxn modelId="{A4B5A6D8-BB42-4452-9868-17EA93EB0B45}" type="presParOf" srcId="{784FE745-DE18-469D-AE42-6FAC1A4A3DAD}" destId="{1E8CF3B1-79C7-4599-8739-91C48EA6BB6A}" srcOrd="12" destOrd="0" presId="urn:microsoft.com/office/officeart/2005/8/layout/cycle1"/>
    <dgm:cxn modelId="{01B8BEDD-1432-4990-899C-E3B50795B153}" type="presParOf" srcId="{784FE745-DE18-469D-AE42-6FAC1A4A3DAD}" destId="{1D1C4C14-0519-4416-8646-5A3FFD755264}" srcOrd="13" destOrd="0" presId="urn:microsoft.com/office/officeart/2005/8/layout/cycle1"/>
    <dgm:cxn modelId="{50E741CF-DADD-48DA-881A-36AE99833340}" type="presParOf" srcId="{784FE745-DE18-469D-AE42-6FAC1A4A3DAD}" destId="{1B315725-2AD8-4074-B53E-00A2272F800A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0E5BC6-6D42-4AED-B036-CA217B2EC0CD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BBCD5388-B337-4B6A-8C2C-412D03F96293}">
      <dgm:prSet phldrT="[Text]"/>
      <dgm:spPr/>
      <dgm:t>
        <a:bodyPr/>
        <a:lstStyle/>
        <a:p>
          <a:endParaRPr lang="en-US" dirty="0" smtClean="0">
            <a:solidFill>
              <a:srgbClr val="FFFF00"/>
            </a:solidFill>
          </a:endParaRPr>
        </a:p>
        <a:p>
          <a:r>
            <a:rPr lang="en-US" dirty="0" err="1" smtClean="0">
              <a:solidFill>
                <a:srgbClr val="FFFF00"/>
              </a:solidFill>
            </a:rPr>
            <a:t>Arko</a:t>
          </a:r>
          <a:endParaRPr lang="en-US" dirty="0">
            <a:solidFill>
              <a:srgbClr val="FFFF00"/>
            </a:solidFill>
          </a:endParaRPr>
        </a:p>
      </dgm:t>
    </dgm:pt>
    <dgm:pt modelId="{B6AED013-5066-4D45-95B0-7276169DC27C}" type="parTrans" cxnId="{7ECFB818-9FF3-4CAF-8C6E-1E3D99CCD759}">
      <dgm:prSet/>
      <dgm:spPr/>
      <dgm:t>
        <a:bodyPr/>
        <a:lstStyle/>
        <a:p>
          <a:endParaRPr lang="en-US"/>
        </a:p>
      </dgm:t>
    </dgm:pt>
    <dgm:pt modelId="{C44B0D8F-5E66-437C-8D7E-2F385FBD70B1}" type="sibTrans" cxnId="{7ECFB818-9FF3-4CAF-8C6E-1E3D99CCD759}">
      <dgm:prSet/>
      <dgm:spPr/>
      <dgm:t>
        <a:bodyPr/>
        <a:lstStyle/>
        <a:p>
          <a:endParaRPr lang="en-US"/>
        </a:p>
      </dgm:t>
    </dgm:pt>
    <dgm:pt modelId="{6C189546-8FF1-45AF-8C95-897B300F38B8}">
      <dgm:prSet phldrT="[Text]"/>
      <dgm:spPr/>
      <dgm:t>
        <a:bodyPr/>
        <a:lstStyle/>
        <a:p>
          <a:endParaRPr lang="en-US" dirty="0" smtClean="0">
            <a:solidFill>
              <a:srgbClr val="FFFF00"/>
            </a:solidFill>
          </a:endParaRPr>
        </a:p>
        <a:p>
          <a:r>
            <a:rPr lang="en-US" dirty="0" smtClean="0">
              <a:solidFill>
                <a:srgbClr val="FFFF00"/>
              </a:solidFill>
            </a:rPr>
            <a:t>Abdi</a:t>
          </a:r>
          <a:endParaRPr lang="en-US" dirty="0">
            <a:solidFill>
              <a:srgbClr val="FFFF00"/>
            </a:solidFill>
          </a:endParaRPr>
        </a:p>
      </dgm:t>
    </dgm:pt>
    <dgm:pt modelId="{8A51E7E3-FBB9-4719-B788-64B77995D77A}" type="parTrans" cxnId="{00E6877D-EACE-4164-85C4-137A1F04FFC8}">
      <dgm:prSet/>
      <dgm:spPr/>
      <dgm:t>
        <a:bodyPr/>
        <a:lstStyle/>
        <a:p>
          <a:endParaRPr lang="en-US"/>
        </a:p>
      </dgm:t>
    </dgm:pt>
    <dgm:pt modelId="{A515B6DC-C1E0-48B9-86B6-7B484AF9FE54}" type="sibTrans" cxnId="{00E6877D-EACE-4164-85C4-137A1F04FFC8}">
      <dgm:prSet/>
      <dgm:spPr/>
      <dgm:t>
        <a:bodyPr/>
        <a:lstStyle/>
        <a:p>
          <a:endParaRPr lang="en-US"/>
        </a:p>
      </dgm:t>
    </dgm:pt>
    <dgm:pt modelId="{E272F774-3B55-40B7-B411-243FDAA9B7D4}">
      <dgm:prSet phldrT="[Text]"/>
      <dgm:spPr/>
      <dgm:t>
        <a:bodyPr/>
        <a:lstStyle/>
        <a:p>
          <a:endParaRPr lang="en-US" dirty="0" smtClean="0">
            <a:solidFill>
              <a:srgbClr val="FFFF00"/>
            </a:solidFill>
          </a:endParaRPr>
        </a:p>
        <a:p>
          <a:endParaRPr lang="en-US" dirty="0" smtClean="0">
            <a:solidFill>
              <a:srgbClr val="FFFF00"/>
            </a:solidFill>
          </a:endParaRPr>
        </a:p>
        <a:p>
          <a:r>
            <a:rPr lang="en-US" dirty="0" err="1" smtClean="0">
              <a:solidFill>
                <a:srgbClr val="FFFF00"/>
              </a:solidFill>
            </a:rPr>
            <a:t>Anugerah</a:t>
          </a:r>
          <a:endParaRPr lang="en-US" dirty="0">
            <a:solidFill>
              <a:srgbClr val="FFFF00"/>
            </a:solidFill>
          </a:endParaRPr>
        </a:p>
      </dgm:t>
    </dgm:pt>
    <dgm:pt modelId="{62D1E9EC-DDE4-402A-A63C-321D5A242C0C}" type="parTrans" cxnId="{266AF817-C3B0-4C7B-BC1B-45504B0FA43C}">
      <dgm:prSet/>
      <dgm:spPr/>
      <dgm:t>
        <a:bodyPr/>
        <a:lstStyle/>
        <a:p>
          <a:endParaRPr lang="en-US"/>
        </a:p>
      </dgm:t>
    </dgm:pt>
    <dgm:pt modelId="{D402531B-C09D-41CE-BE59-5593A3C8A116}" type="sibTrans" cxnId="{266AF817-C3B0-4C7B-BC1B-45504B0FA43C}">
      <dgm:prSet/>
      <dgm:spPr/>
      <dgm:t>
        <a:bodyPr/>
        <a:lstStyle/>
        <a:p>
          <a:endParaRPr lang="en-US"/>
        </a:p>
      </dgm:t>
    </dgm:pt>
    <dgm:pt modelId="{60B9A811-C6EE-411A-A87B-26FA633ACA0F}" type="pres">
      <dgm:prSet presAssocID="{5F0E5BC6-6D42-4AED-B036-CA217B2EC0CD}" presName="arrowDiagram" presStyleCnt="0">
        <dgm:presLayoutVars>
          <dgm:chMax val="5"/>
          <dgm:dir/>
          <dgm:resizeHandles val="exact"/>
        </dgm:presLayoutVars>
      </dgm:prSet>
      <dgm:spPr/>
    </dgm:pt>
    <dgm:pt modelId="{DD44C961-59CF-40DF-835F-6592A62D9296}" type="pres">
      <dgm:prSet presAssocID="{5F0E5BC6-6D42-4AED-B036-CA217B2EC0CD}" presName="arrow" presStyleLbl="bgShp" presStyleIdx="0" presStyleCnt="1"/>
      <dgm:spPr/>
    </dgm:pt>
    <dgm:pt modelId="{ED524527-9A97-4A69-B212-FE34EEEB4BEB}" type="pres">
      <dgm:prSet presAssocID="{5F0E5BC6-6D42-4AED-B036-CA217B2EC0CD}" presName="arrowDiagram3" presStyleCnt="0"/>
      <dgm:spPr/>
    </dgm:pt>
    <dgm:pt modelId="{6913C0FA-FB09-407E-96AA-7C4F0DD4D639}" type="pres">
      <dgm:prSet presAssocID="{BBCD5388-B337-4B6A-8C2C-412D03F96293}" presName="bullet3a" presStyleLbl="node1" presStyleIdx="0" presStyleCnt="3"/>
      <dgm:spPr/>
    </dgm:pt>
    <dgm:pt modelId="{FB9150CA-9236-42EE-B03D-534380E824A0}" type="pres">
      <dgm:prSet presAssocID="{BBCD5388-B337-4B6A-8C2C-412D03F96293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6E0D15-62F7-4E94-87EC-64F1305BD3F1}" type="pres">
      <dgm:prSet presAssocID="{6C189546-8FF1-45AF-8C95-897B300F38B8}" presName="bullet3b" presStyleLbl="node1" presStyleIdx="1" presStyleCnt="3"/>
      <dgm:spPr/>
    </dgm:pt>
    <dgm:pt modelId="{B8082EF5-DB67-4DD0-8DD1-AFE10B27AE93}" type="pres">
      <dgm:prSet presAssocID="{6C189546-8FF1-45AF-8C95-897B300F38B8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BF284-4578-418D-BACE-E3B816C70880}" type="pres">
      <dgm:prSet presAssocID="{E272F774-3B55-40B7-B411-243FDAA9B7D4}" presName="bullet3c" presStyleLbl="node1" presStyleIdx="2" presStyleCnt="3"/>
      <dgm:spPr/>
    </dgm:pt>
    <dgm:pt modelId="{D6FB51C1-FF1A-4CD8-AD61-BCC06E175AAC}" type="pres">
      <dgm:prSet presAssocID="{E272F774-3B55-40B7-B411-243FDAA9B7D4}" presName="textBox3c" presStyleLbl="revTx" presStyleIdx="2" presStyleCnt="3" custLinFactNeighborX="-5941" custLinFactNeighborY="-46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CFB37C-F577-4C5E-8537-3DF1828A44F4}" type="presOf" srcId="{6C189546-8FF1-45AF-8C95-897B300F38B8}" destId="{B8082EF5-DB67-4DD0-8DD1-AFE10B27AE93}" srcOrd="0" destOrd="0" presId="urn:microsoft.com/office/officeart/2005/8/layout/arrow2"/>
    <dgm:cxn modelId="{2D8A8E32-8284-4A1E-88AF-5FB4E8A15CA8}" type="presOf" srcId="{BBCD5388-B337-4B6A-8C2C-412D03F96293}" destId="{FB9150CA-9236-42EE-B03D-534380E824A0}" srcOrd="0" destOrd="0" presId="urn:microsoft.com/office/officeart/2005/8/layout/arrow2"/>
    <dgm:cxn modelId="{00E6877D-EACE-4164-85C4-137A1F04FFC8}" srcId="{5F0E5BC6-6D42-4AED-B036-CA217B2EC0CD}" destId="{6C189546-8FF1-45AF-8C95-897B300F38B8}" srcOrd="1" destOrd="0" parTransId="{8A51E7E3-FBB9-4719-B788-64B77995D77A}" sibTransId="{A515B6DC-C1E0-48B9-86B6-7B484AF9FE54}"/>
    <dgm:cxn modelId="{7ECFB818-9FF3-4CAF-8C6E-1E3D99CCD759}" srcId="{5F0E5BC6-6D42-4AED-B036-CA217B2EC0CD}" destId="{BBCD5388-B337-4B6A-8C2C-412D03F96293}" srcOrd="0" destOrd="0" parTransId="{B6AED013-5066-4D45-95B0-7276169DC27C}" sibTransId="{C44B0D8F-5E66-437C-8D7E-2F385FBD70B1}"/>
    <dgm:cxn modelId="{5FAD5633-9367-485E-A074-51D1FBCA441D}" type="presOf" srcId="{E272F774-3B55-40B7-B411-243FDAA9B7D4}" destId="{D6FB51C1-FF1A-4CD8-AD61-BCC06E175AAC}" srcOrd="0" destOrd="0" presId="urn:microsoft.com/office/officeart/2005/8/layout/arrow2"/>
    <dgm:cxn modelId="{266AF817-C3B0-4C7B-BC1B-45504B0FA43C}" srcId="{5F0E5BC6-6D42-4AED-B036-CA217B2EC0CD}" destId="{E272F774-3B55-40B7-B411-243FDAA9B7D4}" srcOrd="2" destOrd="0" parTransId="{62D1E9EC-DDE4-402A-A63C-321D5A242C0C}" sibTransId="{D402531B-C09D-41CE-BE59-5593A3C8A116}"/>
    <dgm:cxn modelId="{F8E3C149-B678-415F-A655-4A8B516D1E19}" type="presOf" srcId="{5F0E5BC6-6D42-4AED-B036-CA217B2EC0CD}" destId="{60B9A811-C6EE-411A-A87B-26FA633ACA0F}" srcOrd="0" destOrd="0" presId="urn:microsoft.com/office/officeart/2005/8/layout/arrow2"/>
    <dgm:cxn modelId="{E45F4D79-BCD5-48C5-B175-B8B5D3E45B71}" type="presParOf" srcId="{60B9A811-C6EE-411A-A87B-26FA633ACA0F}" destId="{DD44C961-59CF-40DF-835F-6592A62D9296}" srcOrd="0" destOrd="0" presId="urn:microsoft.com/office/officeart/2005/8/layout/arrow2"/>
    <dgm:cxn modelId="{30BEFF93-10DA-4F33-9980-D1AFAF3C8405}" type="presParOf" srcId="{60B9A811-C6EE-411A-A87B-26FA633ACA0F}" destId="{ED524527-9A97-4A69-B212-FE34EEEB4BEB}" srcOrd="1" destOrd="0" presId="urn:microsoft.com/office/officeart/2005/8/layout/arrow2"/>
    <dgm:cxn modelId="{A32F3730-2CF4-4ACA-932F-550AA6EAF0EC}" type="presParOf" srcId="{ED524527-9A97-4A69-B212-FE34EEEB4BEB}" destId="{6913C0FA-FB09-407E-96AA-7C4F0DD4D639}" srcOrd="0" destOrd="0" presId="urn:microsoft.com/office/officeart/2005/8/layout/arrow2"/>
    <dgm:cxn modelId="{130E6005-8334-4BD1-8B57-7E91F4E0C7FB}" type="presParOf" srcId="{ED524527-9A97-4A69-B212-FE34EEEB4BEB}" destId="{FB9150CA-9236-42EE-B03D-534380E824A0}" srcOrd="1" destOrd="0" presId="urn:microsoft.com/office/officeart/2005/8/layout/arrow2"/>
    <dgm:cxn modelId="{7076F91B-2A15-4C09-835D-415EDE5A0CC7}" type="presParOf" srcId="{ED524527-9A97-4A69-B212-FE34EEEB4BEB}" destId="{FC6E0D15-62F7-4E94-87EC-64F1305BD3F1}" srcOrd="2" destOrd="0" presId="urn:microsoft.com/office/officeart/2005/8/layout/arrow2"/>
    <dgm:cxn modelId="{9AEA74D1-CB7A-4B56-8072-92870C90DB58}" type="presParOf" srcId="{ED524527-9A97-4A69-B212-FE34EEEB4BEB}" destId="{B8082EF5-DB67-4DD0-8DD1-AFE10B27AE93}" srcOrd="3" destOrd="0" presId="urn:microsoft.com/office/officeart/2005/8/layout/arrow2"/>
    <dgm:cxn modelId="{82CF5C08-57F6-4165-8205-589039841F3E}" type="presParOf" srcId="{ED524527-9A97-4A69-B212-FE34EEEB4BEB}" destId="{4C3BF284-4578-418D-BACE-E3B816C70880}" srcOrd="4" destOrd="0" presId="urn:microsoft.com/office/officeart/2005/8/layout/arrow2"/>
    <dgm:cxn modelId="{15E2C4F0-BCED-4CD9-9010-2CCFCA74DAC7}" type="presParOf" srcId="{ED524527-9A97-4A69-B212-FE34EEEB4BEB}" destId="{D6FB51C1-FF1A-4CD8-AD61-BCC06E175AAC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0E5BC6-6D42-4AED-B036-CA217B2EC0CD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BBCD5388-B337-4B6A-8C2C-412D03F96293}">
      <dgm:prSet phldrT="[Text]"/>
      <dgm:spPr/>
      <dgm:t>
        <a:bodyPr/>
        <a:lstStyle/>
        <a:p>
          <a:endParaRPr lang="en-US" dirty="0" smtClean="0">
            <a:solidFill>
              <a:srgbClr val="FFFF00"/>
            </a:solidFill>
          </a:endParaRPr>
        </a:p>
        <a:p>
          <a:r>
            <a:rPr lang="en-US" dirty="0" smtClean="0">
              <a:solidFill>
                <a:srgbClr val="FFFF00"/>
              </a:solidFill>
            </a:rPr>
            <a:t>Kata</a:t>
          </a:r>
          <a:endParaRPr lang="en-US" dirty="0">
            <a:solidFill>
              <a:srgbClr val="FFFF00"/>
            </a:solidFill>
          </a:endParaRPr>
        </a:p>
      </dgm:t>
    </dgm:pt>
    <dgm:pt modelId="{B6AED013-5066-4D45-95B0-7276169DC27C}" type="parTrans" cxnId="{7ECFB818-9FF3-4CAF-8C6E-1E3D99CCD759}">
      <dgm:prSet/>
      <dgm:spPr/>
      <dgm:t>
        <a:bodyPr/>
        <a:lstStyle/>
        <a:p>
          <a:endParaRPr lang="en-US"/>
        </a:p>
      </dgm:t>
    </dgm:pt>
    <dgm:pt modelId="{C44B0D8F-5E66-437C-8D7E-2F385FBD70B1}" type="sibTrans" cxnId="{7ECFB818-9FF3-4CAF-8C6E-1E3D99CCD759}">
      <dgm:prSet/>
      <dgm:spPr/>
      <dgm:t>
        <a:bodyPr/>
        <a:lstStyle/>
        <a:p>
          <a:endParaRPr lang="en-US"/>
        </a:p>
      </dgm:t>
    </dgm:pt>
    <dgm:pt modelId="{6C189546-8FF1-45AF-8C95-897B300F38B8}">
      <dgm:prSet phldrT="[Text]"/>
      <dgm:spPr/>
      <dgm:t>
        <a:bodyPr/>
        <a:lstStyle/>
        <a:p>
          <a:endParaRPr lang="en-US" dirty="0" smtClean="0">
            <a:solidFill>
              <a:srgbClr val="FFFF00"/>
            </a:solidFill>
          </a:endParaRPr>
        </a:p>
        <a:p>
          <a:endParaRPr lang="en-US" dirty="0" smtClean="0">
            <a:solidFill>
              <a:srgbClr val="FFFF00"/>
            </a:solidFill>
          </a:endParaRPr>
        </a:p>
        <a:p>
          <a:r>
            <a:rPr lang="en-US" dirty="0" err="1" smtClean="0">
              <a:solidFill>
                <a:srgbClr val="FFFF00"/>
              </a:solidFill>
            </a:rPr>
            <a:t>Arko</a:t>
          </a:r>
          <a:endParaRPr lang="en-US" dirty="0">
            <a:solidFill>
              <a:srgbClr val="FFFF00"/>
            </a:solidFill>
          </a:endParaRPr>
        </a:p>
      </dgm:t>
    </dgm:pt>
    <dgm:pt modelId="{8A51E7E3-FBB9-4719-B788-64B77995D77A}" type="parTrans" cxnId="{00E6877D-EACE-4164-85C4-137A1F04FFC8}">
      <dgm:prSet/>
      <dgm:spPr/>
      <dgm:t>
        <a:bodyPr/>
        <a:lstStyle/>
        <a:p>
          <a:endParaRPr lang="en-US"/>
        </a:p>
      </dgm:t>
    </dgm:pt>
    <dgm:pt modelId="{A515B6DC-C1E0-48B9-86B6-7B484AF9FE54}" type="sibTrans" cxnId="{00E6877D-EACE-4164-85C4-137A1F04FFC8}">
      <dgm:prSet/>
      <dgm:spPr/>
      <dgm:t>
        <a:bodyPr/>
        <a:lstStyle/>
        <a:p>
          <a:endParaRPr lang="en-US"/>
        </a:p>
      </dgm:t>
    </dgm:pt>
    <dgm:pt modelId="{E272F774-3B55-40B7-B411-243FDAA9B7D4}">
      <dgm:prSet phldrT="[Text]"/>
      <dgm:spPr/>
      <dgm:t>
        <a:bodyPr/>
        <a:lstStyle/>
        <a:p>
          <a:endParaRPr lang="en-US" dirty="0" smtClean="0">
            <a:solidFill>
              <a:srgbClr val="FFFF00"/>
            </a:solidFill>
          </a:endParaRPr>
        </a:p>
        <a:p>
          <a:endParaRPr lang="en-US" dirty="0" smtClean="0">
            <a:solidFill>
              <a:srgbClr val="FFFF00"/>
            </a:solidFill>
          </a:endParaRPr>
        </a:p>
        <a:p>
          <a:r>
            <a:rPr lang="en-US" dirty="0" err="1" smtClean="0">
              <a:solidFill>
                <a:srgbClr val="FFFF00"/>
              </a:solidFill>
            </a:rPr>
            <a:t>Terbaik</a:t>
          </a:r>
          <a:endParaRPr lang="en-US" dirty="0">
            <a:solidFill>
              <a:srgbClr val="FFFF00"/>
            </a:solidFill>
          </a:endParaRPr>
        </a:p>
      </dgm:t>
    </dgm:pt>
    <dgm:pt modelId="{62D1E9EC-DDE4-402A-A63C-321D5A242C0C}" type="parTrans" cxnId="{266AF817-C3B0-4C7B-BC1B-45504B0FA43C}">
      <dgm:prSet/>
      <dgm:spPr/>
      <dgm:t>
        <a:bodyPr/>
        <a:lstStyle/>
        <a:p>
          <a:endParaRPr lang="en-US"/>
        </a:p>
      </dgm:t>
    </dgm:pt>
    <dgm:pt modelId="{D402531B-C09D-41CE-BE59-5593A3C8A116}" type="sibTrans" cxnId="{266AF817-C3B0-4C7B-BC1B-45504B0FA43C}">
      <dgm:prSet/>
      <dgm:spPr/>
      <dgm:t>
        <a:bodyPr/>
        <a:lstStyle/>
        <a:p>
          <a:endParaRPr lang="en-US"/>
        </a:p>
      </dgm:t>
    </dgm:pt>
    <dgm:pt modelId="{96BA81BD-6092-4279-BBE2-A2476A389307}">
      <dgm:prSet phldrT="[Text]"/>
      <dgm:spPr/>
      <dgm:t>
        <a:bodyPr/>
        <a:lstStyle/>
        <a:p>
          <a:endParaRPr lang="en-US" dirty="0" smtClean="0">
            <a:solidFill>
              <a:srgbClr val="FFFF00"/>
            </a:solidFill>
          </a:endParaRPr>
        </a:p>
        <a:p>
          <a:endParaRPr lang="en-US" dirty="0" smtClean="0">
            <a:solidFill>
              <a:srgbClr val="FFFF00"/>
            </a:solidFill>
          </a:endParaRPr>
        </a:p>
        <a:p>
          <a:r>
            <a:rPr lang="en-US" dirty="0" err="1" smtClean="0">
              <a:solidFill>
                <a:srgbClr val="FFFF00"/>
              </a:solidFill>
            </a:rPr>
            <a:t>Sebut</a:t>
          </a:r>
          <a:endParaRPr lang="en-US" dirty="0">
            <a:solidFill>
              <a:srgbClr val="FFFF00"/>
            </a:solidFill>
          </a:endParaRPr>
        </a:p>
      </dgm:t>
    </dgm:pt>
    <dgm:pt modelId="{AC387880-A575-4C7E-BACC-CA0D99875BA4}" type="parTrans" cxnId="{10A0BD7B-66A8-43FA-B2F9-FB9FBB5C70AB}">
      <dgm:prSet/>
      <dgm:spPr/>
      <dgm:t>
        <a:bodyPr/>
        <a:lstStyle/>
        <a:p>
          <a:endParaRPr lang="en-US"/>
        </a:p>
      </dgm:t>
    </dgm:pt>
    <dgm:pt modelId="{A4F2B4F6-B834-453C-845E-08BDADBAB80C}" type="sibTrans" cxnId="{10A0BD7B-66A8-43FA-B2F9-FB9FBB5C70AB}">
      <dgm:prSet/>
      <dgm:spPr/>
      <dgm:t>
        <a:bodyPr/>
        <a:lstStyle/>
        <a:p>
          <a:endParaRPr lang="en-US"/>
        </a:p>
      </dgm:t>
    </dgm:pt>
    <dgm:pt modelId="{7D4E55AD-D810-4477-9796-F3D3847044C7}">
      <dgm:prSet phldrT="[Text]"/>
      <dgm:spPr/>
      <dgm:t>
        <a:bodyPr/>
        <a:lstStyle/>
        <a:p>
          <a:endParaRPr lang="en-US" dirty="0" smtClean="0">
            <a:solidFill>
              <a:srgbClr val="FFFF00"/>
            </a:solidFill>
          </a:endParaRPr>
        </a:p>
        <a:p>
          <a:endParaRPr lang="en-US" dirty="0" smtClean="0">
            <a:solidFill>
              <a:srgbClr val="FFFF00"/>
            </a:solidFill>
          </a:endParaRPr>
        </a:p>
        <a:p>
          <a:r>
            <a:rPr lang="en-US" dirty="0" err="1" smtClean="0">
              <a:solidFill>
                <a:srgbClr val="FFFF00"/>
              </a:solidFill>
            </a:rPr>
            <a:t>Tobat</a:t>
          </a:r>
          <a:endParaRPr lang="en-US" dirty="0">
            <a:solidFill>
              <a:srgbClr val="FFFF00"/>
            </a:solidFill>
          </a:endParaRPr>
        </a:p>
      </dgm:t>
    </dgm:pt>
    <dgm:pt modelId="{464E6472-2AF8-48E3-B176-705CAF948175}" type="parTrans" cxnId="{81794382-5DEF-4FF1-A55D-4C44C42879C6}">
      <dgm:prSet/>
      <dgm:spPr/>
      <dgm:t>
        <a:bodyPr/>
        <a:lstStyle/>
        <a:p>
          <a:endParaRPr lang="en-US"/>
        </a:p>
      </dgm:t>
    </dgm:pt>
    <dgm:pt modelId="{204396C1-22BB-4080-95D5-2479164BD7A1}" type="sibTrans" cxnId="{81794382-5DEF-4FF1-A55D-4C44C42879C6}">
      <dgm:prSet/>
      <dgm:spPr/>
      <dgm:t>
        <a:bodyPr/>
        <a:lstStyle/>
        <a:p>
          <a:endParaRPr lang="en-US"/>
        </a:p>
      </dgm:t>
    </dgm:pt>
    <dgm:pt modelId="{60B9A811-C6EE-411A-A87B-26FA633ACA0F}" type="pres">
      <dgm:prSet presAssocID="{5F0E5BC6-6D42-4AED-B036-CA217B2EC0CD}" presName="arrowDiagram" presStyleCnt="0">
        <dgm:presLayoutVars>
          <dgm:chMax val="5"/>
          <dgm:dir/>
          <dgm:resizeHandles val="exact"/>
        </dgm:presLayoutVars>
      </dgm:prSet>
      <dgm:spPr/>
    </dgm:pt>
    <dgm:pt modelId="{DD44C961-59CF-40DF-835F-6592A62D9296}" type="pres">
      <dgm:prSet presAssocID="{5F0E5BC6-6D42-4AED-B036-CA217B2EC0CD}" presName="arrow" presStyleLbl="bgShp" presStyleIdx="0" presStyleCnt="1"/>
      <dgm:spPr/>
    </dgm:pt>
    <dgm:pt modelId="{3EE53D98-AA84-40B6-9B1B-AB8FF550043C}" type="pres">
      <dgm:prSet presAssocID="{5F0E5BC6-6D42-4AED-B036-CA217B2EC0CD}" presName="arrowDiagram5" presStyleCnt="0"/>
      <dgm:spPr/>
    </dgm:pt>
    <dgm:pt modelId="{1AB6740D-BD98-402A-9C27-591932F75683}" type="pres">
      <dgm:prSet presAssocID="{BBCD5388-B337-4B6A-8C2C-412D03F96293}" presName="bullet5a" presStyleLbl="node1" presStyleIdx="0" presStyleCnt="5"/>
      <dgm:spPr/>
    </dgm:pt>
    <dgm:pt modelId="{0F5DA0F3-EFEF-4480-AAD0-C5F31C7BB64F}" type="pres">
      <dgm:prSet presAssocID="{BBCD5388-B337-4B6A-8C2C-412D03F96293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6D70B7-A613-4E4F-848B-A78FC36BC3A7}" type="pres">
      <dgm:prSet presAssocID="{6C189546-8FF1-45AF-8C95-897B300F38B8}" presName="bullet5b" presStyleLbl="node1" presStyleIdx="1" presStyleCnt="5"/>
      <dgm:spPr/>
    </dgm:pt>
    <dgm:pt modelId="{C9A43C1F-5ED7-4C1C-9C5D-34D26E06FF41}" type="pres">
      <dgm:prSet presAssocID="{6C189546-8FF1-45AF-8C95-897B300F38B8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EEEBE4-CFA3-4289-B389-4ABC9FF1DF4C}" type="pres">
      <dgm:prSet presAssocID="{E272F774-3B55-40B7-B411-243FDAA9B7D4}" presName="bullet5c" presStyleLbl="node1" presStyleIdx="2" presStyleCnt="5"/>
      <dgm:spPr/>
    </dgm:pt>
    <dgm:pt modelId="{F17CD5CF-2788-4B5D-AC5E-355A4AD2029D}" type="pres">
      <dgm:prSet presAssocID="{E272F774-3B55-40B7-B411-243FDAA9B7D4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B1185C-2E1A-41AC-9CC8-990DBF3A06C4}" type="pres">
      <dgm:prSet presAssocID="{96BA81BD-6092-4279-BBE2-A2476A389307}" presName="bullet5d" presStyleLbl="node1" presStyleIdx="3" presStyleCnt="5"/>
      <dgm:spPr/>
    </dgm:pt>
    <dgm:pt modelId="{5E5AA451-BCAF-4726-876C-45BBB079DAD7}" type="pres">
      <dgm:prSet presAssocID="{96BA81BD-6092-4279-BBE2-A2476A389307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5E3329-21B1-4534-8713-ACDC134073E6}" type="pres">
      <dgm:prSet presAssocID="{7D4E55AD-D810-4477-9796-F3D3847044C7}" presName="bullet5e" presStyleLbl="node1" presStyleIdx="4" presStyleCnt="5"/>
      <dgm:spPr/>
    </dgm:pt>
    <dgm:pt modelId="{B5444FD2-3395-4EE8-83EB-9C9C7B86A0F8}" type="pres">
      <dgm:prSet presAssocID="{7D4E55AD-D810-4477-9796-F3D3847044C7}" presName="textBox5e" presStyleLbl="revTx" presStyleIdx="4" presStyleCnt="5" custLinFactNeighborX="-5941" custLinFactNeighborY="-46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9A8969-383B-485F-826E-585D6D004E6D}" type="presOf" srcId="{E272F774-3B55-40B7-B411-243FDAA9B7D4}" destId="{F17CD5CF-2788-4B5D-AC5E-355A4AD2029D}" srcOrd="0" destOrd="0" presId="urn:microsoft.com/office/officeart/2005/8/layout/arrow2"/>
    <dgm:cxn modelId="{81794382-5DEF-4FF1-A55D-4C44C42879C6}" srcId="{5F0E5BC6-6D42-4AED-B036-CA217B2EC0CD}" destId="{7D4E55AD-D810-4477-9796-F3D3847044C7}" srcOrd="4" destOrd="0" parTransId="{464E6472-2AF8-48E3-B176-705CAF948175}" sibTransId="{204396C1-22BB-4080-95D5-2479164BD7A1}"/>
    <dgm:cxn modelId="{453BEBF1-602A-4290-890A-9B2D64DBDD3D}" type="presOf" srcId="{7D4E55AD-D810-4477-9796-F3D3847044C7}" destId="{B5444FD2-3395-4EE8-83EB-9C9C7B86A0F8}" srcOrd="0" destOrd="0" presId="urn:microsoft.com/office/officeart/2005/8/layout/arrow2"/>
    <dgm:cxn modelId="{00E6877D-EACE-4164-85C4-137A1F04FFC8}" srcId="{5F0E5BC6-6D42-4AED-B036-CA217B2EC0CD}" destId="{6C189546-8FF1-45AF-8C95-897B300F38B8}" srcOrd="1" destOrd="0" parTransId="{8A51E7E3-FBB9-4719-B788-64B77995D77A}" sibTransId="{A515B6DC-C1E0-48B9-86B6-7B484AF9FE54}"/>
    <dgm:cxn modelId="{7ECFB818-9FF3-4CAF-8C6E-1E3D99CCD759}" srcId="{5F0E5BC6-6D42-4AED-B036-CA217B2EC0CD}" destId="{BBCD5388-B337-4B6A-8C2C-412D03F96293}" srcOrd="0" destOrd="0" parTransId="{B6AED013-5066-4D45-95B0-7276169DC27C}" sibTransId="{C44B0D8F-5E66-437C-8D7E-2F385FBD70B1}"/>
    <dgm:cxn modelId="{8B6B3F07-521C-423B-9BB4-838A88EDC75A}" type="presOf" srcId="{5F0E5BC6-6D42-4AED-B036-CA217B2EC0CD}" destId="{60B9A811-C6EE-411A-A87B-26FA633ACA0F}" srcOrd="0" destOrd="0" presId="urn:microsoft.com/office/officeart/2005/8/layout/arrow2"/>
    <dgm:cxn modelId="{E2CB2471-56EF-49F8-AB05-C5F5EF12E707}" type="presOf" srcId="{96BA81BD-6092-4279-BBE2-A2476A389307}" destId="{5E5AA451-BCAF-4726-876C-45BBB079DAD7}" srcOrd="0" destOrd="0" presId="urn:microsoft.com/office/officeart/2005/8/layout/arrow2"/>
    <dgm:cxn modelId="{F2038F32-9D65-4720-A0F3-4A29D67499A3}" type="presOf" srcId="{BBCD5388-B337-4B6A-8C2C-412D03F96293}" destId="{0F5DA0F3-EFEF-4480-AAD0-C5F31C7BB64F}" srcOrd="0" destOrd="0" presId="urn:microsoft.com/office/officeart/2005/8/layout/arrow2"/>
    <dgm:cxn modelId="{10A0BD7B-66A8-43FA-B2F9-FB9FBB5C70AB}" srcId="{5F0E5BC6-6D42-4AED-B036-CA217B2EC0CD}" destId="{96BA81BD-6092-4279-BBE2-A2476A389307}" srcOrd="3" destOrd="0" parTransId="{AC387880-A575-4C7E-BACC-CA0D99875BA4}" sibTransId="{A4F2B4F6-B834-453C-845E-08BDADBAB80C}"/>
    <dgm:cxn modelId="{266AF817-C3B0-4C7B-BC1B-45504B0FA43C}" srcId="{5F0E5BC6-6D42-4AED-B036-CA217B2EC0CD}" destId="{E272F774-3B55-40B7-B411-243FDAA9B7D4}" srcOrd="2" destOrd="0" parTransId="{62D1E9EC-DDE4-402A-A63C-321D5A242C0C}" sibTransId="{D402531B-C09D-41CE-BE59-5593A3C8A116}"/>
    <dgm:cxn modelId="{8A250FB3-4CAD-46B0-8469-DF0AD58FEDF1}" type="presOf" srcId="{6C189546-8FF1-45AF-8C95-897B300F38B8}" destId="{C9A43C1F-5ED7-4C1C-9C5D-34D26E06FF41}" srcOrd="0" destOrd="0" presId="urn:microsoft.com/office/officeart/2005/8/layout/arrow2"/>
    <dgm:cxn modelId="{A442542B-C642-42BF-B9D1-642BB95BCB27}" type="presParOf" srcId="{60B9A811-C6EE-411A-A87B-26FA633ACA0F}" destId="{DD44C961-59CF-40DF-835F-6592A62D9296}" srcOrd="0" destOrd="0" presId="urn:microsoft.com/office/officeart/2005/8/layout/arrow2"/>
    <dgm:cxn modelId="{4C9A7DAB-E849-412F-8F03-F2992AA1C597}" type="presParOf" srcId="{60B9A811-C6EE-411A-A87B-26FA633ACA0F}" destId="{3EE53D98-AA84-40B6-9B1B-AB8FF550043C}" srcOrd="1" destOrd="0" presId="urn:microsoft.com/office/officeart/2005/8/layout/arrow2"/>
    <dgm:cxn modelId="{2CAA73EE-196C-417A-AC66-371A6D4279AD}" type="presParOf" srcId="{3EE53D98-AA84-40B6-9B1B-AB8FF550043C}" destId="{1AB6740D-BD98-402A-9C27-591932F75683}" srcOrd="0" destOrd="0" presId="urn:microsoft.com/office/officeart/2005/8/layout/arrow2"/>
    <dgm:cxn modelId="{A4BA79F2-452B-4CAE-B521-F805258954EC}" type="presParOf" srcId="{3EE53D98-AA84-40B6-9B1B-AB8FF550043C}" destId="{0F5DA0F3-EFEF-4480-AAD0-C5F31C7BB64F}" srcOrd="1" destOrd="0" presId="urn:microsoft.com/office/officeart/2005/8/layout/arrow2"/>
    <dgm:cxn modelId="{1F9620FE-C9B8-42BE-A8FB-AD8E65424EA7}" type="presParOf" srcId="{3EE53D98-AA84-40B6-9B1B-AB8FF550043C}" destId="{596D70B7-A613-4E4F-848B-A78FC36BC3A7}" srcOrd="2" destOrd="0" presId="urn:microsoft.com/office/officeart/2005/8/layout/arrow2"/>
    <dgm:cxn modelId="{736005D2-134E-46B9-9F17-892802CF94FA}" type="presParOf" srcId="{3EE53D98-AA84-40B6-9B1B-AB8FF550043C}" destId="{C9A43C1F-5ED7-4C1C-9C5D-34D26E06FF41}" srcOrd="3" destOrd="0" presId="urn:microsoft.com/office/officeart/2005/8/layout/arrow2"/>
    <dgm:cxn modelId="{EE745699-8BF2-4ADD-BE57-10CEAE6ADCAE}" type="presParOf" srcId="{3EE53D98-AA84-40B6-9B1B-AB8FF550043C}" destId="{20EEEBE4-CFA3-4289-B389-4ABC9FF1DF4C}" srcOrd="4" destOrd="0" presId="urn:microsoft.com/office/officeart/2005/8/layout/arrow2"/>
    <dgm:cxn modelId="{9C0A3FE2-4EBB-4931-B063-C9BC216F7010}" type="presParOf" srcId="{3EE53D98-AA84-40B6-9B1B-AB8FF550043C}" destId="{F17CD5CF-2788-4B5D-AC5E-355A4AD2029D}" srcOrd="5" destOrd="0" presId="urn:microsoft.com/office/officeart/2005/8/layout/arrow2"/>
    <dgm:cxn modelId="{EB083F2F-0061-4FC6-ACEB-F2653BA9471D}" type="presParOf" srcId="{3EE53D98-AA84-40B6-9B1B-AB8FF550043C}" destId="{B0B1185C-2E1A-41AC-9CC8-990DBF3A06C4}" srcOrd="6" destOrd="0" presId="urn:microsoft.com/office/officeart/2005/8/layout/arrow2"/>
    <dgm:cxn modelId="{3F8E4F73-203B-44DB-BB23-E4EECAF094EC}" type="presParOf" srcId="{3EE53D98-AA84-40B6-9B1B-AB8FF550043C}" destId="{5E5AA451-BCAF-4726-876C-45BBB079DAD7}" srcOrd="7" destOrd="0" presId="urn:microsoft.com/office/officeart/2005/8/layout/arrow2"/>
    <dgm:cxn modelId="{9CDC0894-B16C-4164-BCED-9D221C4F66E1}" type="presParOf" srcId="{3EE53D98-AA84-40B6-9B1B-AB8FF550043C}" destId="{495E3329-21B1-4534-8713-ACDC134073E6}" srcOrd="8" destOrd="0" presId="urn:microsoft.com/office/officeart/2005/8/layout/arrow2"/>
    <dgm:cxn modelId="{FAA1793C-5AE1-4B0C-96E0-E8E672A5B983}" type="presParOf" srcId="{3EE53D98-AA84-40B6-9B1B-AB8FF550043C}" destId="{B5444FD2-3395-4EE8-83EB-9C9C7B86A0F8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0E5BC6-6D42-4AED-B036-CA217B2EC0CD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BBCD5388-B337-4B6A-8C2C-412D03F96293}">
      <dgm:prSet phldrT="[Text]"/>
      <dgm:spPr/>
      <dgm:t>
        <a:bodyPr/>
        <a:lstStyle/>
        <a:p>
          <a:endParaRPr lang="en-US" dirty="0" smtClean="0">
            <a:solidFill>
              <a:srgbClr val="FFFF00"/>
            </a:solidFill>
          </a:endParaRPr>
        </a:p>
        <a:p>
          <a:r>
            <a:rPr lang="en-US" dirty="0" smtClean="0">
              <a:solidFill>
                <a:srgbClr val="FFFF00"/>
              </a:solidFill>
            </a:rPr>
            <a:t>Kata</a:t>
          </a:r>
          <a:endParaRPr lang="en-US" dirty="0">
            <a:solidFill>
              <a:srgbClr val="FFFF00"/>
            </a:solidFill>
          </a:endParaRPr>
        </a:p>
      </dgm:t>
    </dgm:pt>
    <dgm:pt modelId="{B6AED013-5066-4D45-95B0-7276169DC27C}" type="parTrans" cxnId="{7ECFB818-9FF3-4CAF-8C6E-1E3D99CCD759}">
      <dgm:prSet/>
      <dgm:spPr/>
      <dgm:t>
        <a:bodyPr/>
        <a:lstStyle/>
        <a:p>
          <a:endParaRPr lang="en-US"/>
        </a:p>
      </dgm:t>
    </dgm:pt>
    <dgm:pt modelId="{C44B0D8F-5E66-437C-8D7E-2F385FBD70B1}" type="sibTrans" cxnId="{7ECFB818-9FF3-4CAF-8C6E-1E3D99CCD759}">
      <dgm:prSet/>
      <dgm:spPr/>
      <dgm:t>
        <a:bodyPr/>
        <a:lstStyle/>
        <a:p>
          <a:endParaRPr lang="en-US"/>
        </a:p>
      </dgm:t>
    </dgm:pt>
    <dgm:pt modelId="{6C189546-8FF1-45AF-8C95-897B300F38B8}">
      <dgm:prSet phldrT="[Text]"/>
      <dgm:spPr/>
      <dgm:t>
        <a:bodyPr/>
        <a:lstStyle/>
        <a:p>
          <a:endParaRPr lang="en-US" dirty="0" smtClean="0">
            <a:solidFill>
              <a:srgbClr val="FFFF00"/>
            </a:solidFill>
          </a:endParaRPr>
        </a:p>
        <a:p>
          <a:r>
            <a:rPr lang="en-US" dirty="0" err="1" smtClean="0">
              <a:solidFill>
                <a:srgbClr val="FFFF00"/>
              </a:solidFill>
            </a:rPr>
            <a:t>Arko</a:t>
          </a:r>
          <a:endParaRPr lang="en-US" dirty="0">
            <a:solidFill>
              <a:srgbClr val="FFFF00"/>
            </a:solidFill>
          </a:endParaRPr>
        </a:p>
      </dgm:t>
    </dgm:pt>
    <dgm:pt modelId="{8A51E7E3-FBB9-4719-B788-64B77995D77A}" type="parTrans" cxnId="{00E6877D-EACE-4164-85C4-137A1F04FFC8}">
      <dgm:prSet/>
      <dgm:spPr/>
      <dgm:t>
        <a:bodyPr/>
        <a:lstStyle/>
        <a:p>
          <a:endParaRPr lang="en-US"/>
        </a:p>
      </dgm:t>
    </dgm:pt>
    <dgm:pt modelId="{A515B6DC-C1E0-48B9-86B6-7B484AF9FE54}" type="sibTrans" cxnId="{00E6877D-EACE-4164-85C4-137A1F04FFC8}">
      <dgm:prSet/>
      <dgm:spPr/>
      <dgm:t>
        <a:bodyPr/>
        <a:lstStyle/>
        <a:p>
          <a:endParaRPr lang="en-US"/>
        </a:p>
      </dgm:t>
    </dgm:pt>
    <dgm:pt modelId="{E272F774-3B55-40B7-B411-243FDAA9B7D4}">
      <dgm:prSet phldrT="[Text]"/>
      <dgm:spPr/>
      <dgm:t>
        <a:bodyPr/>
        <a:lstStyle/>
        <a:p>
          <a:endParaRPr lang="en-US" dirty="0" smtClean="0">
            <a:solidFill>
              <a:srgbClr val="FFFF00"/>
            </a:solidFill>
          </a:endParaRPr>
        </a:p>
        <a:p>
          <a:endParaRPr lang="en-US" dirty="0" smtClean="0">
            <a:solidFill>
              <a:srgbClr val="FFFF00"/>
            </a:solidFill>
          </a:endParaRPr>
        </a:p>
        <a:p>
          <a:r>
            <a:rPr lang="en-US" dirty="0" err="1" smtClean="0">
              <a:solidFill>
                <a:srgbClr val="FFFF00"/>
              </a:solidFill>
            </a:rPr>
            <a:t>Anugerah</a:t>
          </a:r>
          <a:endParaRPr lang="en-US" dirty="0">
            <a:solidFill>
              <a:srgbClr val="FFFF00"/>
            </a:solidFill>
          </a:endParaRPr>
        </a:p>
      </dgm:t>
    </dgm:pt>
    <dgm:pt modelId="{62D1E9EC-DDE4-402A-A63C-321D5A242C0C}" type="parTrans" cxnId="{266AF817-C3B0-4C7B-BC1B-45504B0FA43C}">
      <dgm:prSet/>
      <dgm:spPr/>
      <dgm:t>
        <a:bodyPr/>
        <a:lstStyle/>
        <a:p>
          <a:endParaRPr lang="en-US"/>
        </a:p>
      </dgm:t>
    </dgm:pt>
    <dgm:pt modelId="{D402531B-C09D-41CE-BE59-5593A3C8A116}" type="sibTrans" cxnId="{266AF817-C3B0-4C7B-BC1B-45504B0FA43C}">
      <dgm:prSet/>
      <dgm:spPr/>
      <dgm:t>
        <a:bodyPr/>
        <a:lstStyle/>
        <a:p>
          <a:endParaRPr lang="en-US"/>
        </a:p>
      </dgm:t>
    </dgm:pt>
    <dgm:pt modelId="{60B9A811-C6EE-411A-A87B-26FA633ACA0F}" type="pres">
      <dgm:prSet presAssocID="{5F0E5BC6-6D42-4AED-B036-CA217B2EC0CD}" presName="arrowDiagram" presStyleCnt="0">
        <dgm:presLayoutVars>
          <dgm:chMax val="5"/>
          <dgm:dir/>
          <dgm:resizeHandles val="exact"/>
        </dgm:presLayoutVars>
      </dgm:prSet>
      <dgm:spPr/>
    </dgm:pt>
    <dgm:pt modelId="{DD44C961-59CF-40DF-835F-6592A62D9296}" type="pres">
      <dgm:prSet presAssocID="{5F0E5BC6-6D42-4AED-B036-CA217B2EC0CD}" presName="arrow" presStyleLbl="bgShp" presStyleIdx="0" presStyleCnt="1"/>
      <dgm:spPr/>
    </dgm:pt>
    <dgm:pt modelId="{ED524527-9A97-4A69-B212-FE34EEEB4BEB}" type="pres">
      <dgm:prSet presAssocID="{5F0E5BC6-6D42-4AED-B036-CA217B2EC0CD}" presName="arrowDiagram3" presStyleCnt="0"/>
      <dgm:spPr/>
    </dgm:pt>
    <dgm:pt modelId="{6913C0FA-FB09-407E-96AA-7C4F0DD4D639}" type="pres">
      <dgm:prSet presAssocID="{BBCD5388-B337-4B6A-8C2C-412D03F96293}" presName="bullet3a" presStyleLbl="node1" presStyleIdx="0" presStyleCnt="3"/>
      <dgm:spPr/>
    </dgm:pt>
    <dgm:pt modelId="{FB9150CA-9236-42EE-B03D-534380E824A0}" type="pres">
      <dgm:prSet presAssocID="{BBCD5388-B337-4B6A-8C2C-412D03F96293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6E0D15-62F7-4E94-87EC-64F1305BD3F1}" type="pres">
      <dgm:prSet presAssocID="{6C189546-8FF1-45AF-8C95-897B300F38B8}" presName="bullet3b" presStyleLbl="node1" presStyleIdx="1" presStyleCnt="3"/>
      <dgm:spPr/>
    </dgm:pt>
    <dgm:pt modelId="{B8082EF5-DB67-4DD0-8DD1-AFE10B27AE93}" type="pres">
      <dgm:prSet presAssocID="{6C189546-8FF1-45AF-8C95-897B300F38B8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BF284-4578-418D-BACE-E3B816C70880}" type="pres">
      <dgm:prSet presAssocID="{E272F774-3B55-40B7-B411-243FDAA9B7D4}" presName="bullet3c" presStyleLbl="node1" presStyleIdx="2" presStyleCnt="3"/>
      <dgm:spPr/>
    </dgm:pt>
    <dgm:pt modelId="{D6FB51C1-FF1A-4CD8-AD61-BCC06E175AAC}" type="pres">
      <dgm:prSet presAssocID="{E272F774-3B55-40B7-B411-243FDAA9B7D4}" presName="textBox3c" presStyleLbl="revTx" presStyleIdx="2" presStyleCnt="3" custLinFactNeighborX="-5941" custLinFactNeighborY="-46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E35D7B-A744-4826-81DE-B6E7E5C7D977}" type="presOf" srcId="{6C189546-8FF1-45AF-8C95-897B300F38B8}" destId="{B8082EF5-DB67-4DD0-8DD1-AFE10B27AE93}" srcOrd="0" destOrd="0" presId="urn:microsoft.com/office/officeart/2005/8/layout/arrow2"/>
    <dgm:cxn modelId="{00E6877D-EACE-4164-85C4-137A1F04FFC8}" srcId="{5F0E5BC6-6D42-4AED-B036-CA217B2EC0CD}" destId="{6C189546-8FF1-45AF-8C95-897B300F38B8}" srcOrd="1" destOrd="0" parTransId="{8A51E7E3-FBB9-4719-B788-64B77995D77A}" sibTransId="{A515B6DC-C1E0-48B9-86B6-7B484AF9FE54}"/>
    <dgm:cxn modelId="{7ECFB818-9FF3-4CAF-8C6E-1E3D99CCD759}" srcId="{5F0E5BC6-6D42-4AED-B036-CA217B2EC0CD}" destId="{BBCD5388-B337-4B6A-8C2C-412D03F96293}" srcOrd="0" destOrd="0" parTransId="{B6AED013-5066-4D45-95B0-7276169DC27C}" sibTransId="{C44B0D8F-5E66-437C-8D7E-2F385FBD70B1}"/>
    <dgm:cxn modelId="{E3DBCE6B-24DB-47B3-B447-D97E9283FB7D}" type="presOf" srcId="{BBCD5388-B337-4B6A-8C2C-412D03F96293}" destId="{FB9150CA-9236-42EE-B03D-534380E824A0}" srcOrd="0" destOrd="0" presId="urn:microsoft.com/office/officeart/2005/8/layout/arrow2"/>
    <dgm:cxn modelId="{1815AC84-8086-4719-9088-1C62C1F88B07}" type="presOf" srcId="{5F0E5BC6-6D42-4AED-B036-CA217B2EC0CD}" destId="{60B9A811-C6EE-411A-A87B-26FA633ACA0F}" srcOrd="0" destOrd="0" presId="urn:microsoft.com/office/officeart/2005/8/layout/arrow2"/>
    <dgm:cxn modelId="{D440CB24-929F-4A4A-BE2F-FC066B86F513}" type="presOf" srcId="{E272F774-3B55-40B7-B411-243FDAA9B7D4}" destId="{D6FB51C1-FF1A-4CD8-AD61-BCC06E175AAC}" srcOrd="0" destOrd="0" presId="urn:microsoft.com/office/officeart/2005/8/layout/arrow2"/>
    <dgm:cxn modelId="{266AF817-C3B0-4C7B-BC1B-45504B0FA43C}" srcId="{5F0E5BC6-6D42-4AED-B036-CA217B2EC0CD}" destId="{E272F774-3B55-40B7-B411-243FDAA9B7D4}" srcOrd="2" destOrd="0" parTransId="{62D1E9EC-DDE4-402A-A63C-321D5A242C0C}" sibTransId="{D402531B-C09D-41CE-BE59-5593A3C8A116}"/>
    <dgm:cxn modelId="{F84CA5D3-001F-40A9-87B6-15C3D974EDFE}" type="presParOf" srcId="{60B9A811-C6EE-411A-A87B-26FA633ACA0F}" destId="{DD44C961-59CF-40DF-835F-6592A62D9296}" srcOrd="0" destOrd="0" presId="urn:microsoft.com/office/officeart/2005/8/layout/arrow2"/>
    <dgm:cxn modelId="{D37BB5FF-0F02-4F04-B369-FBE77DF5B32A}" type="presParOf" srcId="{60B9A811-C6EE-411A-A87B-26FA633ACA0F}" destId="{ED524527-9A97-4A69-B212-FE34EEEB4BEB}" srcOrd="1" destOrd="0" presId="urn:microsoft.com/office/officeart/2005/8/layout/arrow2"/>
    <dgm:cxn modelId="{8A4B3CE8-CCA6-4895-BF86-93A6FE56D785}" type="presParOf" srcId="{ED524527-9A97-4A69-B212-FE34EEEB4BEB}" destId="{6913C0FA-FB09-407E-96AA-7C4F0DD4D639}" srcOrd="0" destOrd="0" presId="urn:microsoft.com/office/officeart/2005/8/layout/arrow2"/>
    <dgm:cxn modelId="{D1674237-AA67-40A3-AB31-0EFFF5F410A0}" type="presParOf" srcId="{ED524527-9A97-4A69-B212-FE34EEEB4BEB}" destId="{FB9150CA-9236-42EE-B03D-534380E824A0}" srcOrd="1" destOrd="0" presId="urn:microsoft.com/office/officeart/2005/8/layout/arrow2"/>
    <dgm:cxn modelId="{83FF492B-D5A0-41D7-818A-36D68A1AFF39}" type="presParOf" srcId="{ED524527-9A97-4A69-B212-FE34EEEB4BEB}" destId="{FC6E0D15-62F7-4E94-87EC-64F1305BD3F1}" srcOrd="2" destOrd="0" presId="urn:microsoft.com/office/officeart/2005/8/layout/arrow2"/>
    <dgm:cxn modelId="{CE5547F7-7A62-43D5-A676-DD9535B28917}" type="presParOf" srcId="{ED524527-9A97-4A69-B212-FE34EEEB4BEB}" destId="{B8082EF5-DB67-4DD0-8DD1-AFE10B27AE93}" srcOrd="3" destOrd="0" presId="urn:microsoft.com/office/officeart/2005/8/layout/arrow2"/>
    <dgm:cxn modelId="{CAA5D953-57E4-49FF-B2C7-C3BF8256546C}" type="presParOf" srcId="{ED524527-9A97-4A69-B212-FE34EEEB4BEB}" destId="{4C3BF284-4578-418D-BACE-E3B816C70880}" srcOrd="4" destOrd="0" presId="urn:microsoft.com/office/officeart/2005/8/layout/arrow2"/>
    <dgm:cxn modelId="{8F4C64B4-D843-46A6-BB6D-80C4E3441FE1}" type="presParOf" srcId="{ED524527-9A97-4A69-B212-FE34EEEB4BEB}" destId="{D6FB51C1-FF1A-4CD8-AD61-BCC06E175AAC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3DD22B1-EB37-4B61-A379-A7771B8C3D8F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7A564E-2678-40AB-AC41-3DF12D6F0384}">
      <dgm:prSet phldrT="[Text]" phldr="1"/>
      <dgm:spPr/>
      <dgm:t>
        <a:bodyPr/>
        <a:lstStyle/>
        <a:p>
          <a:endParaRPr lang="en-US"/>
        </a:p>
      </dgm:t>
    </dgm:pt>
    <dgm:pt modelId="{F1F73225-B6DC-43C5-9FBE-4F7B3D7513F3}" type="sibTrans" cxnId="{037201DF-FCC4-4073-A3E3-A4F278FB1641}">
      <dgm:prSet/>
      <dgm:spPr/>
      <dgm:t>
        <a:bodyPr/>
        <a:lstStyle/>
        <a:p>
          <a:endParaRPr lang="en-US"/>
        </a:p>
      </dgm:t>
    </dgm:pt>
    <dgm:pt modelId="{8A565DC6-C253-4503-A509-CF702BCE154C}" type="parTrans" cxnId="{037201DF-FCC4-4073-A3E3-A4F278FB1641}">
      <dgm:prSet/>
      <dgm:spPr/>
      <dgm:t>
        <a:bodyPr/>
        <a:lstStyle/>
        <a:p>
          <a:endParaRPr lang="en-US"/>
        </a:p>
      </dgm:t>
    </dgm:pt>
    <dgm:pt modelId="{52669EDA-B903-4804-910E-5813861156E2}" type="pres">
      <dgm:prSet presAssocID="{F3DD22B1-EB37-4B61-A379-A7771B8C3D8F}" presName="arrowDiagram" presStyleCnt="0">
        <dgm:presLayoutVars>
          <dgm:chMax val="5"/>
          <dgm:dir/>
          <dgm:resizeHandles val="exact"/>
        </dgm:presLayoutVars>
      </dgm:prSet>
      <dgm:spPr/>
    </dgm:pt>
    <dgm:pt modelId="{4BE34643-B335-44DA-B32E-7F09213026D9}" type="pres">
      <dgm:prSet presAssocID="{F3DD22B1-EB37-4B61-A379-A7771B8C3D8F}" presName="arrow" presStyleLbl="bgShp" presStyleIdx="0" presStyleCnt="1" custAng="10800000" custLinFactNeighborX="11901"/>
      <dgm:spPr/>
    </dgm:pt>
    <dgm:pt modelId="{9E7EA8D1-FCB4-42B6-8008-C4B68C563FA8}" type="pres">
      <dgm:prSet presAssocID="{F3DD22B1-EB37-4B61-A379-A7771B8C3D8F}" presName="arrowDiagram1" presStyleCnt="0">
        <dgm:presLayoutVars>
          <dgm:bulletEnabled val="1"/>
        </dgm:presLayoutVars>
      </dgm:prSet>
      <dgm:spPr/>
    </dgm:pt>
    <dgm:pt modelId="{9B5D0832-C47B-489F-9921-E369CE54633C}" type="pres">
      <dgm:prSet presAssocID="{347A564E-2678-40AB-AC41-3DF12D6F0384}" presName="bullet1" presStyleLbl="node1" presStyleIdx="0" presStyleCnt="1" custLinFactX="-400000" custLinFactY="200000" custLinFactNeighborX="-459681" custLinFactNeighborY="203836"/>
      <dgm:spPr/>
    </dgm:pt>
    <dgm:pt modelId="{F877888E-6170-43A3-B0D6-F3A25AC52CDA}" type="pres">
      <dgm:prSet presAssocID="{347A564E-2678-40AB-AC41-3DF12D6F0384}" presName="textBox1" presStyleLbl="revTx" presStyleIdx="0" presStyleCnt="1" custScaleX="48380" custScaleY="259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7201DF-FCC4-4073-A3E3-A4F278FB1641}" srcId="{F3DD22B1-EB37-4B61-A379-A7771B8C3D8F}" destId="{347A564E-2678-40AB-AC41-3DF12D6F0384}" srcOrd="0" destOrd="0" parTransId="{8A565DC6-C253-4503-A509-CF702BCE154C}" sibTransId="{F1F73225-B6DC-43C5-9FBE-4F7B3D7513F3}"/>
    <dgm:cxn modelId="{1F302747-C759-4A95-8D60-C882C2E6922A}" type="presOf" srcId="{F3DD22B1-EB37-4B61-A379-A7771B8C3D8F}" destId="{52669EDA-B903-4804-910E-5813861156E2}" srcOrd="0" destOrd="0" presId="urn:microsoft.com/office/officeart/2005/8/layout/arrow2"/>
    <dgm:cxn modelId="{3B0C6E86-9F58-4E95-A60A-66C93767FA6E}" type="presOf" srcId="{347A564E-2678-40AB-AC41-3DF12D6F0384}" destId="{F877888E-6170-43A3-B0D6-F3A25AC52CDA}" srcOrd="0" destOrd="0" presId="urn:microsoft.com/office/officeart/2005/8/layout/arrow2"/>
    <dgm:cxn modelId="{EEBFFDDC-6EC6-4813-9E1C-47A70E4B9320}" type="presParOf" srcId="{52669EDA-B903-4804-910E-5813861156E2}" destId="{4BE34643-B335-44DA-B32E-7F09213026D9}" srcOrd="0" destOrd="0" presId="urn:microsoft.com/office/officeart/2005/8/layout/arrow2"/>
    <dgm:cxn modelId="{07F15C26-15D2-4428-B1E3-63C7DE42331B}" type="presParOf" srcId="{52669EDA-B903-4804-910E-5813861156E2}" destId="{9E7EA8D1-FCB4-42B6-8008-C4B68C563FA8}" srcOrd="1" destOrd="0" presId="urn:microsoft.com/office/officeart/2005/8/layout/arrow2"/>
    <dgm:cxn modelId="{FA2BECBF-3AD4-4A9B-9541-DD64EF4A13A7}" type="presParOf" srcId="{9E7EA8D1-FCB4-42B6-8008-C4B68C563FA8}" destId="{9B5D0832-C47B-489F-9921-E369CE54633C}" srcOrd="0" destOrd="0" presId="urn:microsoft.com/office/officeart/2005/8/layout/arrow2"/>
    <dgm:cxn modelId="{D70E597D-F018-438D-98E4-1E5CD8485876}" type="presParOf" srcId="{9E7EA8D1-FCB4-42B6-8008-C4B68C563FA8}" destId="{F877888E-6170-43A3-B0D6-F3A25AC52CDA}" srcOrd="1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87BF6B-D6E0-4052-9E43-66A86DEBEB26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9212BA4-1544-4EFA-9464-E44E84BF0CF7}">
      <dgm:prSet phldrT="[Text]"/>
      <dgm:spPr/>
      <dgm:t>
        <a:bodyPr/>
        <a:lstStyle/>
        <a:p>
          <a:r>
            <a:rPr lang="en-ID" dirty="0" err="1" smtClean="0"/>
            <a:t>Posisi</a:t>
          </a:r>
          <a:r>
            <a:rPr lang="en-ID" dirty="0" smtClean="0"/>
            <a:t> </a:t>
          </a:r>
          <a:r>
            <a:rPr lang="en-ID" dirty="0" err="1" smtClean="0"/>
            <a:t>Kitab</a:t>
          </a:r>
          <a:endParaRPr lang="en-ID" dirty="0"/>
        </a:p>
      </dgm:t>
    </dgm:pt>
    <dgm:pt modelId="{2D87C798-D754-4BF0-889E-4B37EC05B7AB}" type="parTrans" cxnId="{8225A426-FDDA-48EC-84E8-5507A8691B76}">
      <dgm:prSet/>
      <dgm:spPr/>
      <dgm:t>
        <a:bodyPr/>
        <a:lstStyle/>
        <a:p>
          <a:endParaRPr lang="en-ID"/>
        </a:p>
      </dgm:t>
    </dgm:pt>
    <dgm:pt modelId="{68884FFD-40B5-4334-90C1-4837E69797BB}" type="sibTrans" cxnId="{8225A426-FDDA-48EC-84E8-5507A8691B76}">
      <dgm:prSet/>
      <dgm:spPr/>
      <dgm:t>
        <a:bodyPr/>
        <a:lstStyle/>
        <a:p>
          <a:endParaRPr lang="en-ID"/>
        </a:p>
      </dgm:t>
    </dgm:pt>
    <dgm:pt modelId="{0C0570A8-3AEC-4B3B-B2A7-027AFB3DEAE4}">
      <dgm:prSet phldrT="[Text]"/>
      <dgm:spPr/>
      <dgm:t>
        <a:bodyPr/>
        <a:lstStyle/>
        <a:p>
          <a:r>
            <a:rPr lang="en-ID" dirty="0" err="1" smtClean="0"/>
            <a:t>Utamakan</a:t>
          </a:r>
          <a:r>
            <a:rPr lang="en-ID" dirty="0" smtClean="0"/>
            <a:t> </a:t>
          </a:r>
          <a:r>
            <a:rPr lang="en-ID" dirty="0" err="1" smtClean="0"/>
            <a:t>Kitab</a:t>
          </a:r>
          <a:endParaRPr lang="en-ID" dirty="0"/>
        </a:p>
      </dgm:t>
    </dgm:pt>
    <dgm:pt modelId="{05674E35-A039-4212-903B-6C94FD31794B}" type="parTrans" cxnId="{B6B10DC8-431C-4FFA-895A-1D892B14F4E6}">
      <dgm:prSet/>
      <dgm:spPr/>
      <dgm:t>
        <a:bodyPr/>
        <a:lstStyle/>
        <a:p>
          <a:endParaRPr lang="en-ID"/>
        </a:p>
      </dgm:t>
    </dgm:pt>
    <dgm:pt modelId="{EB7BB5DD-AA53-40B1-B5B6-4ADDFFAB07B9}" type="sibTrans" cxnId="{B6B10DC8-431C-4FFA-895A-1D892B14F4E6}">
      <dgm:prSet/>
      <dgm:spPr/>
      <dgm:t>
        <a:bodyPr/>
        <a:lstStyle/>
        <a:p>
          <a:endParaRPr lang="en-ID"/>
        </a:p>
      </dgm:t>
    </dgm:pt>
    <dgm:pt modelId="{B12E723B-1527-4A27-B02C-3A32B895068F}">
      <dgm:prSet phldrT="[Text]" custT="1"/>
      <dgm:spPr/>
      <dgm:t>
        <a:bodyPr/>
        <a:lstStyle/>
        <a:p>
          <a:r>
            <a:rPr lang="en-ID" sz="3600" dirty="0" err="1" smtClean="0"/>
            <a:t>Utamakan</a:t>
          </a:r>
          <a:r>
            <a:rPr lang="en-ID" sz="3600" dirty="0" smtClean="0"/>
            <a:t> Akal</a:t>
          </a:r>
        </a:p>
      </dgm:t>
    </dgm:pt>
    <dgm:pt modelId="{C5AD618B-795E-4922-97D2-9B41F0B579F6}" type="parTrans" cxnId="{02EC52C7-FE74-4567-A217-1E28F5F4B5E2}">
      <dgm:prSet/>
      <dgm:spPr/>
      <dgm:t>
        <a:bodyPr/>
        <a:lstStyle/>
        <a:p>
          <a:endParaRPr lang="en-ID"/>
        </a:p>
      </dgm:t>
    </dgm:pt>
    <dgm:pt modelId="{4441CB5A-CD52-47E4-8242-123EDC54E212}" type="sibTrans" cxnId="{02EC52C7-FE74-4567-A217-1E28F5F4B5E2}">
      <dgm:prSet/>
      <dgm:spPr/>
      <dgm:t>
        <a:bodyPr/>
        <a:lstStyle/>
        <a:p>
          <a:endParaRPr lang="en-ID"/>
        </a:p>
      </dgm:t>
    </dgm:pt>
    <dgm:pt modelId="{7138D9E1-9135-421D-AC65-6BFF750FC0B5}">
      <dgm:prSet phldrT="[Text]"/>
      <dgm:spPr/>
      <dgm:t>
        <a:bodyPr/>
        <a:lstStyle/>
        <a:p>
          <a:r>
            <a:rPr lang="en-ID" dirty="0" err="1" smtClean="0"/>
            <a:t>Penguatan</a:t>
          </a:r>
          <a:endParaRPr lang="en-ID" dirty="0"/>
        </a:p>
      </dgm:t>
    </dgm:pt>
    <dgm:pt modelId="{C33C9BCB-DFC2-472C-8989-E75CC88B360B}" type="parTrans" cxnId="{3A4CC09C-43CA-4965-AE3C-8AADB749C4C5}">
      <dgm:prSet/>
      <dgm:spPr/>
      <dgm:t>
        <a:bodyPr/>
        <a:lstStyle/>
        <a:p>
          <a:endParaRPr lang="en-ID"/>
        </a:p>
      </dgm:t>
    </dgm:pt>
    <dgm:pt modelId="{2A2C05EB-9B7A-4CE9-AC4B-70932E462BA7}" type="sibTrans" cxnId="{3A4CC09C-43CA-4965-AE3C-8AADB749C4C5}">
      <dgm:prSet/>
      <dgm:spPr/>
      <dgm:t>
        <a:bodyPr/>
        <a:lstStyle/>
        <a:p>
          <a:endParaRPr lang="en-ID"/>
        </a:p>
      </dgm:t>
    </dgm:pt>
    <dgm:pt modelId="{751B7C9C-38B7-47E6-A9C7-00235A53D88A}">
      <dgm:prSet phldrT="[Text]"/>
      <dgm:spPr/>
      <dgm:t>
        <a:bodyPr/>
        <a:lstStyle/>
        <a:p>
          <a:r>
            <a:rPr lang="en-ID" dirty="0" err="1" smtClean="0"/>
            <a:t>Diskusi</a:t>
          </a:r>
          <a:endParaRPr lang="en-ID" dirty="0"/>
        </a:p>
      </dgm:t>
    </dgm:pt>
    <dgm:pt modelId="{6BAB223D-6B43-4DF1-B4D9-4C9F6A644AE5}" type="parTrans" cxnId="{2FCA7069-912A-45BD-868E-72555383699E}">
      <dgm:prSet/>
      <dgm:spPr/>
      <dgm:t>
        <a:bodyPr/>
        <a:lstStyle/>
        <a:p>
          <a:endParaRPr lang="en-US"/>
        </a:p>
      </dgm:t>
    </dgm:pt>
    <dgm:pt modelId="{7E856676-3E4B-49C8-BAB4-BA9F2898BC31}" type="sibTrans" cxnId="{2FCA7069-912A-45BD-868E-72555383699E}">
      <dgm:prSet/>
      <dgm:spPr/>
      <dgm:t>
        <a:bodyPr/>
        <a:lstStyle/>
        <a:p>
          <a:endParaRPr lang="en-US"/>
        </a:p>
      </dgm:t>
    </dgm:pt>
    <dgm:pt modelId="{784FE745-DE18-469D-AE42-6FAC1A4A3DAD}" type="pres">
      <dgm:prSet presAssocID="{5387BF6B-D6E0-4052-9E43-66A86DEBEB2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473EAC-0353-4CA5-A4AE-22911464257B}" type="pres">
      <dgm:prSet presAssocID="{D9212BA4-1544-4EFA-9464-E44E84BF0CF7}" presName="dummy" presStyleCnt="0"/>
      <dgm:spPr/>
    </dgm:pt>
    <dgm:pt modelId="{E99AA096-6F59-430E-B962-9F56982AD299}" type="pres">
      <dgm:prSet presAssocID="{D9212BA4-1544-4EFA-9464-E44E84BF0CF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3A13F-F480-450C-BA0B-C9A2ABB4052A}" type="pres">
      <dgm:prSet presAssocID="{68884FFD-40B5-4334-90C1-4837E69797BB}" presName="sibTrans" presStyleLbl="node1" presStyleIdx="0" presStyleCnt="5"/>
      <dgm:spPr/>
      <dgm:t>
        <a:bodyPr/>
        <a:lstStyle/>
        <a:p>
          <a:endParaRPr lang="en-US"/>
        </a:p>
      </dgm:t>
    </dgm:pt>
    <dgm:pt modelId="{F3F6AFC5-0B53-4D22-8046-7A3B7247DCC6}" type="pres">
      <dgm:prSet presAssocID="{0C0570A8-3AEC-4B3B-B2A7-027AFB3DEAE4}" presName="dummy" presStyleCnt="0"/>
      <dgm:spPr/>
    </dgm:pt>
    <dgm:pt modelId="{A450C079-5DB1-4CBA-9A43-0F7E7283E2DC}" type="pres">
      <dgm:prSet presAssocID="{0C0570A8-3AEC-4B3B-B2A7-027AFB3DEAE4}" presName="node" presStyleLbl="revTx" presStyleIdx="1" presStyleCnt="5" custScaleX="167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9A5044-B6ED-483A-ABED-E9353AAA3B2F}" type="pres">
      <dgm:prSet presAssocID="{EB7BB5DD-AA53-40B1-B5B6-4ADDFFAB07B9}" presName="sibTrans" presStyleLbl="node1" presStyleIdx="1" presStyleCnt="5"/>
      <dgm:spPr/>
      <dgm:t>
        <a:bodyPr/>
        <a:lstStyle/>
        <a:p>
          <a:endParaRPr lang="en-US"/>
        </a:p>
      </dgm:t>
    </dgm:pt>
    <dgm:pt modelId="{579F57CC-6A6F-4150-A6B3-5BBEEB9FDAA0}" type="pres">
      <dgm:prSet presAssocID="{B12E723B-1527-4A27-B02C-3A32B895068F}" presName="dummy" presStyleCnt="0"/>
      <dgm:spPr/>
    </dgm:pt>
    <dgm:pt modelId="{433E58C7-62A0-493A-8292-2CBC0EA2B2A1}" type="pres">
      <dgm:prSet presAssocID="{B12E723B-1527-4A27-B02C-3A32B895068F}" presName="node" presStyleLbl="revTx" presStyleIdx="2" presStyleCnt="5" custScaleX="209984" custRadScaleRad="97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F19D3-5789-46B4-867B-A357EE3305F0}" type="pres">
      <dgm:prSet presAssocID="{4441CB5A-CD52-47E4-8242-123EDC54E212}" presName="sibTrans" presStyleLbl="node1" presStyleIdx="2" presStyleCnt="5"/>
      <dgm:spPr/>
      <dgm:t>
        <a:bodyPr/>
        <a:lstStyle/>
        <a:p>
          <a:endParaRPr lang="en-US"/>
        </a:p>
      </dgm:t>
    </dgm:pt>
    <dgm:pt modelId="{12A136DF-56AA-4614-B27C-F87F2AC239E4}" type="pres">
      <dgm:prSet presAssocID="{7138D9E1-9135-421D-AC65-6BFF750FC0B5}" presName="dummy" presStyleCnt="0"/>
      <dgm:spPr/>
    </dgm:pt>
    <dgm:pt modelId="{B82EF5B0-F03C-4C19-BB8B-61C993442C35}" type="pres">
      <dgm:prSet presAssocID="{7138D9E1-9135-421D-AC65-6BFF750FC0B5}" presName="node" presStyleLbl="revTx" presStyleIdx="3" presStyleCnt="5" custScaleX="1673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C194A4-23AD-49D3-8FBA-950377A3245F}" type="pres">
      <dgm:prSet presAssocID="{2A2C05EB-9B7A-4CE9-AC4B-70932E462BA7}" presName="sibTrans" presStyleLbl="node1" presStyleIdx="3" presStyleCnt="5"/>
      <dgm:spPr/>
      <dgm:t>
        <a:bodyPr/>
        <a:lstStyle/>
        <a:p>
          <a:endParaRPr lang="en-US"/>
        </a:p>
      </dgm:t>
    </dgm:pt>
    <dgm:pt modelId="{1E8CF3B1-79C7-4599-8739-91C48EA6BB6A}" type="pres">
      <dgm:prSet presAssocID="{751B7C9C-38B7-47E6-A9C7-00235A53D88A}" presName="dummy" presStyleCnt="0"/>
      <dgm:spPr/>
    </dgm:pt>
    <dgm:pt modelId="{1D1C4C14-0519-4416-8646-5A3FFD755264}" type="pres">
      <dgm:prSet presAssocID="{751B7C9C-38B7-47E6-A9C7-00235A53D88A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315725-2AD8-4074-B53E-00A2272F800A}" type="pres">
      <dgm:prSet presAssocID="{7E856676-3E4B-49C8-BAB4-BA9F2898BC31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02EC52C7-FE74-4567-A217-1E28F5F4B5E2}" srcId="{5387BF6B-D6E0-4052-9E43-66A86DEBEB26}" destId="{B12E723B-1527-4A27-B02C-3A32B895068F}" srcOrd="2" destOrd="0" parTransId="{C5AD618B-795E-4922-97D2-9B41F0B579F6}" sibTransId="{4441CB5A-CD52-47E4-8242-123EDC54E212}"/>
    <dgm:cxn modelId="{B31546D4-4D3D-44D1-8B05-F12B0C55987A}" type="presOf" srcId="{D9212BA4-1544-4EFA-9464-E44E84BF0CF7}" destId="{E99AA096-6F59-430E-B962-9F56982AD299}" srcOrd="0" destOrd="0" presId="urn:microsoft.com/office/officeart/2005/8/layout/cycle1"/>
    <dgm:cxn modelId="{BF5C1F35-CCA7-4FD0-8411-67CC6C561806}" type="presOf" srcId="{7138D9E1-9135-421D-AC65-6BFF750FC0B5}" destId="{B82EF5B0-F03C-4C19-BB8B-61C993442C35}" srcOrd="0" destOrd="0" presId="urn:microsoft.com/office/officeart/2005/8/layout/cycle1"/>
    <dgm:cxn modelId="{2FCA7069-912A-45BD-868E-72555383699E}" srcId="{5387BF6B-D6E0-4052-9E43-66A86DEBEB26}" destId="{751B7C9C-38B7-47E6-A9C7-00235A53D88A}" srcOrd="4" destOrd="0" parTransId="{6BAB223D-6B43-4DF1-B4D9-4C9F6A644AE5}" sibTransId="{7E856676-3E4B-49C8-BAB4-BA9F2898BC31}"/>
    <dgm:cxn modelId="{9DD56C1E-3555-4CDC-A3CB-46624AA5D463}" type="presOf" srcId="{68884FFD-40B5-4334-90C1-4837E69797BB}" destId="{A563A13F-F480-450C-BA0B-C9A2ABB4052A}" srcOrd="0" destOrd="0" presId="urn:microsoft.com/office/officeart/2005/8/layout/cycle1"/>
    <dgm:cxn modelId="{8225A426-FDDA-48EC-84E8-5507A8691B76}" srcId="{5387BF6B-D6E0-4052-9E43-66A86DEBEB26}" destId="{D9212BA4-1544-4EFA-9464-E44E84BF0CF7}" srcOrd="0" destOrd="0" parTransId="{2D87C798-D754-4BF0-889E-4B37EC05B7AB}" sibTransId="{68884FFD-40B5-4334-90C1-4837E69797BB}"/>
    <dgm:cxn modelId="{BFE4CE37-52D1-4CB0-A039-A25EA79EC504}" type="presOf" srcId="{EB7BB5DD-AA53-40B1-B5B6-4ADDFFAB07B9}" destId="{919A5044-B6ED-483A-ABED-E9353AAA3B2F}" srcOrd="0" destOrd="0" presId="urn:microsoft.com/office/officeart/2005/8/layout/cycle1"/>
    <dgm:cxn modelId="{2080B19D-412F-4F8B-B68F-169E60F113ED}" type="presOf" srcId="{4441CB5A-CD52-47E4-8242-123EDC54E212}" destId="{B6AF19D3-5789-46B4-867B-A357EE3305F0}" srcOrd="0" destOrd="0" presId="urn:microsoft.com/office/officeart/2005/8/layout/cycle1"/>
    <dgm:cxn modelId="{F5AF2856-C1C2-47BF-A4A3-14174D3DA448}" type="presOf" srcId="{0C0570A8-3AEC-4B3B-B2A7-027AFB3DEAE4}" destId="{A450C079-5DB1-4CBA-9A43-0F7E7283E2DC}" srcOrd="0" destOrd="0" presId="urn:microsoft.com/office/officeart/2005/8/layout/cycle1"/>
    <dgm:cxn modelId="{A9A4B927-5E7F-4EFA-AF2B-1B543CDD033A}" type="presOf" srcId="{2A2C05EB-9B7A-4CE9-AC4B-70932E462BA7}" destId="{A4C194A4-23AD-49D3-8FBA-950377A3245F}" srcOrd="0" destOrd="0" presId="urn:microsoft.com/office/officeart/2005/8/layout/cycle1"/>
    <dgm:cxn modelId="{DAA4EE33-C6FD-4512-ABA0-838DE6E81732}" type="presOf" srcId="{B12E723B-1527-4A27-B02C-3A32B895068F}" destId="{433E58C7-62A0-493A-8292-2CBC0EA2B2A1}" srcOrd="0" destOrd="0" presId="urn:microsoft.com/office/officeart/2005/8/layout/cycle1"/>
    <dgm:cxn modelId="{622E80A2-93C7-4B05-A9D4-92D6E96137B7}" type="presOf" srcId="{751B7C9C-38B7-47E6-A9C7-00235A53D88A}" destId="{1D1C4C14-0519-4416-8646-5A3FFD755264}" srcOrd="0" destOrd="0" presId="urn:microsoft.com/office/officeart/2005/8/layout/cycle1"/>
    <dgm:cxn modelId="{F58DA996-6603-455C-B69F-D019023938B4}" type="presOf" srcId="{5387BF6B-D6E0-4052-9E43-66A86DEBEB26}" destId="{784FE745-DE18-469D-AE42-6FAC1A4A3DAD}" srcOrd="0" destOrd="0" presId="urn:microsoft.com/office/officeart/2005/8/layout/cycle1"/>
    <dgm:cxn modelId="{3A4CC09C-43CA-4965-AE3C-8AADB749C4C5}" srcId="{5387BF6B-D6E0-4052-9E43-66A86DEBEB26}" destId="{7138D9E1-9135-421D-AC65-6BFF750FC0B5}" srcOrd="3" destOrd="0" parTransId="{C33C9BCB-DFC2-472C-8989-E75CC88B360B}" sibTransId="{2A2C05EB-9B7A-4CE9-AC4B-70932E462BA7}"/>
    <dgm:cxn modelId="{B6B10DC8-431C-4FFA-895A-1D892B14F4E6}" srcId="{5387BF6B-D6E0-4052-9E43-66A86DEBEB26}" destId="{0C0570A8-3AEC-4B3B-B2A7-027AFB3DEAE4}" srcOrd="1" destOrd="0" parTransId="{05674E35-A039-4212-903B-6C94FD31794B}" sibTransId="{EB7BB5DD-AA53-40B1-B5B6-4ADDFFAB07B9}"/>
    <dgm:cxn modelId="{A2DD2875-5811-489F-8904-9581A67D7DE7}" type="presOf" srcId="{7E856676-3E4B-49C8-BAB4-BA9F2898BC31}" destId="{1B315725-2AD8-4074-B53E-00A2272F800A}" srcOrd="0" destOrd="0" presId="urn:microsoft.com/office/officeart/2005/8/layout/cycle1"/>
    <dgm:cxn modelId="{824483B9-0C5C-4FC7-BCDE-A84AB0D8F002}" type="presParOf" srcId="{784FE745-DE18-469D-AE42-6FAC1A4A3DAD}" destId="{05473EAC-0353-4CA5-A4AE-22911464257B}" srcOrd="0" destOrd="0" presId="urn:microsoft.com/office/officeart/2005/8/layout/cycle1"/>
    <dgm:cxn modelId="{49894161-EDA8-4DA1-A876-588A1F940206}" type="presParOf" srcId="{784FE745-DE18-469D-AE42-6FAC1A4A3DAD}" destId="{E99AA096-6F59-430E-B962-9F56982AD299}" srcOrd="1" destOrd="0" presId="urn:microsoft.com/office/officeart/2005/8/layout/cycle1"/>
    <dgm:cxn modelId="{0632F4BC-F035-45DE-BAAD-1112B8165FAC}" type="presParOf" srcId="{784FE745-DE18-469D-AE42-6FAC1A4A3DAD}" destId="{A563A13F-F480-450C-BA0B-C9A2ABB4052A}" srcOrd="2" destOrd="0" presId="urn:microsoft.com/office/officeart/2005/8/layout/cycle1"/>
    <dgm:cxn modelId="{4CD4C6C0-1DED-4355-9FA7-37189165445D}" type="presParOf" srcId="{784FE745-DE18-469D-AE42-6FAC1A4A3DAD}" destId="{F3F6AFC5-0B53-4D22-8046-7A3B7247DCC6}" srcOrd="3" destOrd="0" presId="urn:microsoft.com/office/officeart/2005/8/layout/cycle1"/>
    <dgm:cxn modelId="{CABDC0AF-3D52-445E-A3AD-99CB260B1EE9}" type="presParOf" srcId="{784FE745-DE18-469D-AE42-6FAC1A4A3DAD}" destId="{A450C079-5DB1-4CBA-9A43-0F7E7283E2DC}" srcOrd="4" destOrd="0" presId="urn:microsoft.com/office/officeart/2005/8/layout/cycle1"/>
    <dgm:cxn modelId="{30C821B1-9C1E-474E-8713-88D921A3F9B6}" type="presParOf" srcId="{784FE745-DE18-469D-AE42-6FAC1A4A3DAD}" destId="{919A5044-B6ED-483A-ABED-E9353AAA3B2F}" srcOrd="5" destOrd="0" presId="urn:microsoft.com/office/officeart/2005/8/layout/cycle1"/>
    <dgm:cxn modelId="{6504092F-CBD4-41E3-A4B8-822E41784A3B}" type="presParOf" srcId="{784FE745-DE18-469D-AE42-6FAC1A4A3DAD}" destId="{579F57CC-6A6F-4150-A6B3-5BBEEB9FDAA0}" srcOrd="6" destOrd="0" presId="urn:microsoft.com/office/officeart/2005/8/layout/cycle1"/>
    <dgm:cxn modelId="{35C99FC1-69F2-4190-B09D-04A9BB6D1D94}" type="presParOf" srcId="{784FE745-DE18-469D-AE42-6FAC1A4A3DAD}" destId="{433E58C7-62A0-493A-8292-2CBC0EA2B2A1}" srcOrd="7" destOrd="0" presId="urn:microsoft.com/office/officeart/2005/8/layout/cycle1"/>
    <dgm:cxn modelId="{0F9EF530-2F4F-4F55-960E-A2ACA542F17F}" type="presParOf" srcId="{784FE745-DE18-469D-AE42-6FAC1A4A3DAD}" destId="{B6AF19D3-5789-46B4-867B-A357EE3305F0}" srcOrd="8" destOrd="0" presId="urn:microsoft.com/office/officeart/2005/8/layout/cycle1"/>
    <dgm:cxn modelId="{DCCF3759-C170-40E3-9847-9A3668F98458}" type="presParOf" srcId="{784FE745-DE18-469D-AE42-6FAC1A4A3DAD}" destId="{12A136DF-56AA-4614-B27C-F87F2AC239E4}" srcOrd="9" destOrd="0" presId="urn:microsoft.com/office/officeart/2005/8/layout/cycle1"/>
    <dgm:cxn modelId="{4D9CBE6E-DF06-47C0-8370-7EFE2DEC314E}" type="presParOf" srcId="{784FE745-DE18-469D-AE42-6FAC1A4A3DAD}" destId="{B82EF5B0-F03C-4C19-BB8B-61C993442C35}" srcOrd="10" destOrd="0" presId="urn:microsoft.com/office/officeart/2005/8/layout/cycle1"/>
    <dgm:cxn modelId="{39CC0CED-6A37-4EFA-B167-AE13F5E93AE5}" type="presParOf" srcId="{784FE745-DE18-469D-AE42-6FAC1A4A3DAD}" destId="{A4C194A4-23AD-49D3-8FBA-950377A3245F}" srcOrd="11" destOrd="0" presId="urn:microsoft.com/office/officeart/2005/8/layout/cycle1"/>
    <dgm:cxn modelId="{4B32A252-E66F-4CA0-94FE-BB6F552BAE89}" type="presParOf" srcId="{784FE745-DE18-469D-AE42-6FAC1A4A3DAD}" destId="{1E8CF3B1-79C7-4599-8739-91C48EA6BB6A}" srcOrd="12" destOrd="0" presId="urn:microsoft.com/office/officeart/2005/8/layout/cycle1"/>
    <dgm:cxn modelId="{F085C323-5A0D-4372-AA5C-1D6E123C0E4C}" type="presParOf" srcId="{784FE745-DE18-469D-AE42-6FAC1A4A3DAD}" destId="{1D1C4C14-0519-4416-8646-5A3FFD755264}" srcOrd="13" destOrd="0" presId="urn:microsoft.com/office/officeart/2005/8/layout/cycle1"/>
    <dgm:cxn modelId="{A819CC0E-BBC8-4BD1-9325-B76960C3DE1D}" type="presParOf" srcId="{784FE745-DE18-469D-AE42-6FAC1A4A3DAD}" destId="{1B315725-2AD8-4074-B53E-00A2272F800A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4C961-59CF-40DF-835F-6592A62D9296}">
      <dsp:nvSpPr>
        <dsp:cNvPr id="0" name=""/>
        <dsp:cNvSpPr/>
      </dsp:nvSpPr>
      <dsp:spPr>
        <a:xfrm>
          <a:off x="0" y="169333"/>
          <a:ext cx="8128000" cy="507999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13C0FA-FB09-407E-96AA-7C4F0DD4D639}">
      <dsp:nvSpPr>
        <dsp:cNvPr id="0" name=""/>
        <dsp:cNvSpPr/>
      </dsp:nvSpPr>
      <dsp:spPr>
        <a:xfrm>
          <a:off x="1032256" y="3675549"/>
          <a:ext cx="211328" cy="2113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150CA-9236-42EE-B03D-534380E824A0}">
      <dsp:nvSpPr>
        <dsp:cNvPr id="0" name=""/>
        <dsp:cNvSpPr/>
      </dsp:nvSpPr>
      <dsp:spPr>
        <a:xfrm>
          <a:off x="1137920" y="3781213"/>
          <a:ext cx="1893824" cy="1468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978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 smtClean="0">
            <a:solidFill>
              <a:srgbClr val="FFFF00"/>
            </a:solidFill>
          </a:endParaRP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>
              <a:solidFill>
                <a:srgbClr val="FFFF00"/>
              </a:solidFill>
            </a:rPr>
            <a:t>Arko</a:t>
          </a:r>
          <a:endParaRPr lang="en-US" sz="2600" kern="1200" dirty="0">
            <a:solidFill>
              <a:srgbClr val="FFFF00"/>
            </a:solidFill>
          </a:endParaRPr>
        </a:p>
      </dsp:txBody>
      <dsp:txXfrm>
        <a:off x="1137920" y="3781213"/>
        <a:ext cx="1893824" cy="1468120"/>
      </dsp:txXfrm>
    </dsp:sp>
    <dsp:sp modelId="{FC6E0D15-62F7-4E94-87EC-64F1305BD3F1}">
      <dsp:nvSpPr>
        <dsp:cNvPr id="0" name=""/>
        <dsp:cNvSpPr/>
      </dsp:nvSpPr>
      <dsp:spPr>
        <a:xfrm>
          <a:off x="2897632" y="2294805"/>
          <a:ext cx="382016" cy="3820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082EF5-DB67-4DD0-8DD1-AFE10B27AE93}">
      <dsp:nvSpPr>
        <dsp:cNvPr id="0" name=""/>
        <dsp:cNvSpPr/>
      </dsp:nvSpPr>
      <dsp:spPr>
        <a:xfrm>
          <a:off x="3088640" y="2485813"/>
          <a:ext cx="1950720" cy="2763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422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 smtClean="0">
            <a:solidFill>
              <a:srgbClr val="FFFF00"/>
            </a:solidFill>
          </a:endParaRP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rgbClr val="FFFF00"/>
              </a:solidFill>
            </a:rPr>
            <a:t>Abdi</a:t>
          </a:r>
          <a:endParaRPr lang="en-US" sz="2600" kern="1200" dirty="0">
            <a:solidFill>
              <a:srgbClr val="FFFF00"/>
            </a:solidFill>
          </a:endParaRPr>
        </a:p>
      </dsp:txBody>
      <dsp:txXfrm>
        <a:off x="3088640" y="2485813"/>
        <a:ext cx="1950720" cy="2763519"/>
      </dsp:txXfrm>
    </dsp:sp>
    <dsp:sp modelId="{4C3BF284-4578-418D-BACE-E3B816C70880}">
      <dsp:nvSpPr>
        <dsp:cNvPr id="0" name=""/>
        <dsp:cNvSpPr/>
      </dsp:nvSpPr>
      <dsp:spPr>
        <a:xfrm>
          <a:off x="5140960" y="1454573"/>
          <a:ext cx="528320" cy="5283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FB51C1-FF1A-4CD8-AD61-BCC06E175AAC}">
      <dsp:nvSpPr>
        <dsp:cNvPr id="0" name=""/>
        <dsp:cNvSpPr/>
      </dsp:nvSpPr>
      <dsp:spPr>
        <a:xfrm>
          <a:off x="5289227" y="1553218"/>
          <a:ext cx="1950720" cy="3530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946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 smtClean="0">
            <a:solidFill>
              <a:srgbClr val="FFFF00"/>
            </a:solidFill>
          </a:endParaRP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 smtClean="0">
            <a:solidFill>
              <a:srgbClr val="FFFF00"/>
            </a:solidFill>
          </a:endParaRP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>
              <a:solidFill>
                <a:srgbClr val="FFFF00"/>
              </a:solidFill>
            </a:rPr>
            <a:t>Anugerah</a:t>
          </a:r>
          <a:endParaRPr lang="en-US" sz="2600" kern="1200" dirty="0">
            <a:solidFill>
              <a:srgbClr val="FFFF00"/>
            </a:solidFill>
          </a:endParaRPr>
        </a:p>
      </dsp:txBody>
      <dsp:txXfrm>
        <a:off x="5289227" y="1553218"/>
        <a:ext cx="1950720" cy="35306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F7462-E505-4CA2-88C8-4F4471D1519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31D36-ED20-437F-8771-EDC509818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11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58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494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570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985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758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597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245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727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69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837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72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7748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274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013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133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691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976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2174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manapiq.com/wp-content/uploads/2025/07/image-14.png?w=45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" t="45770"/>
          <a:stretch/>
        </p:blipFill>
        <p:spPr bwMode="auto">
          <a:xfrm>
            <a:off x="8406066" y="3547201"/>
            <a:ext cx="3298750" cy="275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Moralitas</a:t>
            </a:r>
            <a:r>
              <a:rPr lang="en-US" dirty="0" smtClean="0"/>
              <a:t> AGAMA:</a:t>
            </a:r>
            <a:br>
              <a:rPr lang="en-US" dirty="0" smtClean="0"/>
            </a:br>
            <a:r>
              <a:rPr lang="en-US" sz="4800" dirty="0" err="1" smtClean="0"/>
              <a:t>Kitab</a:t>
            </a:r>
            <a:r>
              <a:rPr lang="en-US" sz="4800" dirty="0" smtClean="0"/>
              <a:t> </a:t>
            </a:r>
            <a:r>
              <a:rPr lang="en-US" sz="4800" dirty="0" err="1" smtClean="0"/>
              <a:t>Suci</a:t>
            </a:r>
            <a:r>
              <a:rPr lang="en-US" sz="4800" dirty="0" smtClean="0"/>
              <a:t> </a:t>
            </a:r>
            <a:r>
              <a:rPr lang="en-US" sz="4800" dirty="0" err="1" smtClean="0"/>
              <a:t>atau</a:t>
            </a:r>
            <a:r>
              <a:rPr lang="en-US" sz="4800" dirty="0" smtClean="0"/>
              <a:t> Akal?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Pilih</a:t>
            </a:r>
            <a:r>
              <a:rPr lang="en-US" sz="2800" dirty="0" smtClean="0"/>
              <a:t> </a:t>
            </a:r>
            <a:r>
              <a:rPr lang="en-US" sz="2800" dirty="0" err="1" smtClean="0"/>
              <a:t>Mana</a:t>
            </a:r>
            <a:r>
              <a:rPr lang="en-US" sz="2800" dirty="0" smtClean="0"/>
              <a:t> </a:t>
            </a:r>
            <a:r>
              <a:rPr lang="en-US" sz="2800" dirty="0" err="1" smtClean="0"/>
              <a:t>Bila</a:t>
            </a:r>
            <a:r>
              <a:rPr lang="en-US" sz="2800" dirty="0" smtClean="0"/>
              <a:t> </a:t>
            </a:r>
            <a:r>
              <a:rPr lang="en-US" sz="2800" dirty="0" err="1" smtClean="0"/>
              <a:t>ada</a:t>
            </a:r>
            <a:r>
              <a:rPr lang="en-US" sz="2800" dirty="0" smtClean="0"/>
              <a:t> </a:t>
            </a:r>
            <a:r>
              <a:rPr lang="en-US" sz="2800" dirty="0" err="1" smtClean="0"/>
              <a:t>Pertentangan</a:t>
            </a:r>
            <a:r>
              <a:rPr lang="en-US" sz="2800" dirty="0" smtClean="0"/>
              <a:t> (3)</a:t>
            </a:r>
            <a:endParaRPr lang="en-US" sz="2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73AA536D-AD99-4424-8E2F-BA8107A9B1D8}"/>
              </a:ext>
            </a:extLst>
          </p:cNvPr>
          <p:cNvSpPr txBox="1">
            <a:spLocks/>
          </p:cNvSpPr>
          <p:nvPr/>
        </p:nvSpPr>
        <p:spPr>
          <a:xfrm>
            <a:off x="7774497" y="6288505"/>
            <a:ext cx="4104682" cy="1708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200" dirty="0" smtClean="0">
                <a:solidFill>
                  <a:srgbClr val="FFFF00"/>
                </a:solidFill>
              </a:rPr>
              <a:t>pamanAPIQ.com</a:t>
            </a:r>
            <a:endParaRPr lang="id-ID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532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amanapiq.com/wp-content/uploads/2025/07/image-14.png?w=4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24240"/>
            <a:ext cx="4324350" cy="650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681920" y="1650345"/>
            <a:ext cx="7510080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 err="1" smtClean="0"/>
              <a:t>Sambil</a:t>
            </a:r>
            <a:r>
              <a:rPr lang="en-US" sz="3200" dirty="0" smtClean="0"/>
              <a:t> </a:t>
            </a:r>
            <a:r>
              <a:rPr lang="en-US" sz="3200" dirty="0" err="1" smtClean="0"/>
              <a:t>memikirkan</a:t>
            </a:r>
            <a:r>
              <a:rPr lang="en-US" sz="3200" dirty="0" smtClean="0"/>
              <a:t> </a:t>
            </a:r>
            <a:r>
              <a:rPr lang="en-US" sz="3200" dirty="0" err="1" smtClean="0"/>
              <a:t>hubungan</a:t>
            </a:r>
            <a:r>
              <a:rPr lang="en-US" sz="3200" dirty="0" smtClean="0"/>
              <a:t> </a:t>
            </a:r>
            <a:r>
              <a:rPr lang="en-US" sz="3200" dirty="0" err="1" smtClean="0"/>
              <a:t>kitab</a:t>
            </a:r>
            <a:r>
              <a:rPr lang="en-US" sz="3200" dirty="0" smtClean="0"/>
              <a:t> </a:t>
            </a:r>
            <a:r>
              <a:rPr lang="en-US" sz="3200" dirty="0" err="1" smtClean="0"/>
              <a:t>suci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akal</a:t>
            </a:r>
            <a:r>
              <a:rPr lang="en-US" sz="3200" dirty="0" smtClean="0"/>
              <a:t>, </a:t>
            </a:r>
            <a:r>
              <a:rPr lang="en-US" sz="3200" dirty="0" err="1" smtClean="0"/>
              <a:t>silakan</a:t>
            </a:r>
            <a:r>
              <a:rPr lang="en-US" sz="3200" dirty="0" smtClean="0"/>
              <a:t> </a:t>
            </a:r>
            <a:r>
              <a:rPr lang="en-US" sz="3200" dirty="0" err="1" smtClean="0"/>
              <a:t>mempertimbangkan</a:t>
            </a:r>
            <a:r>
              <a:rPr lang="en-US" sz="3200" dirty="0" smtClean="0"/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dilema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Nabi</a:t>
            </a:r>
            <a:r>
              <a:rPr lang="en-US" sz="3200" dirty="0" smtClean="0">
                <a:solidFill>
                  <a:srgbClr val="FFFF00"/>
                </a:solidFill>
              </a:rPr>
              <a:t> Ibrahim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mengorbankan</a:t>
            </a:r>
            <a:r>
              <a:rPr lang="en-US" sz="3200" dirty="0" smtClean="0"/>
              <a:t> </a:t>
            </a:r>
            <a:r>
              <a:rPr lang="en-US" sz="3200" dirty="0" err="1" smtClean="0"/>
              <a:t>Putranya</a:t>
            </a:r>
            <a:r>
              <a:rPr lang="en-US" sz="3200" dirty="0" smtClean="0"/>
              <a:t>;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sikap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Hamzah</a:t>
            </a:r>
            <a:r>
              <a:rPr lang="en-US" sz="3200" dirty="0" smtClean="0"/>
              <a:t> </a:t>
            </a:r>
            <a:r>
              <a:rPr lang="en-US" sz="3200" dirty="0" err="1" smtClean="0"/>
              <a:t>membela</a:t>
            </a:r>
            <a:r>
              <a:rPr lang="en-US" sz="3200" dirty="0" smtClean="0"/>
              <a:t> </a:t>
            </a:r>
            <a:r>
              <a:rPr lang="en-US" sz="3200" dirty="0" err="1" smtClean="0"/>
              <a:t>minoritas</a:t>
            </a:r>
            <a:r>
              <a:rPr lang="en-US" sz="3200" dirty="0" smtClean="0"/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 err="1" smtClean="0"/>
              <a:t>Kesimpulan</a:t>
            </a:r>
            <a:r>
              <a:rPr lang="en-US" sz="3200" dirty="0" smtClean="0"/>
              <a:t> </a:t>
            </a:r>
            <a:r>
              <a:rPr lang="en-US" sz="3200" dirty="0" err="1" smtClean="0"/>
              <a:t>awal</a:t>
            </a:r>
            <a:r>
              <a:rPr lang="en-US" sz="3200" dirty="0" smtClean="0"/>
              <a:t>: </a:t>
            </a:r>
            <a:r>
              <a:rPr lang="en-US" sz="3200" dirty="0" err="1" smtClean="0"/>
              <a:t>akal</a:t>
            </a:r>
            <a:r>
              <a:rPr lang="en-US" sz="3200" dirty="0" smtClean="0"/>
              <a:t> </a:t>
            </a:r>
            <a:r>
              <a:rPr lang="en-US" sz="3200" dirty="0" err="1" smtClean="0"/>
              <a:t>membutuhkan</a:t>
            </a:r>
            <a:r>
              <a:rPr lang="en-US" sz="3200" dirty="0" smtClean="0"/>
              <a:t> </a:t>
            </a:r>
            <a:r>
              <a:rPr lang="en-US" sz="3200" dirty="0" err="1" smtClean="0"/>
              <a:t>kitab</a:t>
            </a:r>
            <a:r>
              <a:rPr lang="en-US" sz="3200" dirty="0" smtClean="0"/>
              <a:t> </a:t>
            </a:r>
            <a:r>
              <a:rPr lang="en-US" sz="3200" dirty="0" err="1" smtClean="0"/>
              <a:t>suci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kitab</a:t>
            </a:r>
            <a:r>
              <a:rPr lang="en-US" sz="3200" dirty="0" smtClean="0"/>
              <a:t> </a:t>
            </a:r>
            <a:r>
              <a:rPr lang="en-US" sz="3200" dirty="0" err="1" smtClean="0"/>
              <a:t>suci</a:t>
            </a:r>
            <a:r>
              <a:rPr lang="en-US" sz="3200" dirty="0" smtClean="0"/>
              <a:t> </a:t>
            </a:r>
            <a:r>
              <a:rPr lang="en-US" sz="3200" dirty="0" err="1" smtClean="0"/>
              <a:t>membutuhkan</a:t>
            </a:r>
            <a:r>
              <a:rPr lang="en-US" sz="3200" dirty="0" smtClean="0"/>
              <a:t> </a:t>
            </a:r>
            <a:r>
              <a:rPr lang="en-US" sz="3200" dirty="0" err="1" smtClean="0"/>
              <a:t>akal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572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758" y="320825"/>
            <a:ext cx="3974695" cy="433955"/>
          </a:xfrm>
        </p:spPr>
        <p:txBody>
          <a:bodyPr>
            <a:noAutofit/>
          </a:bodyPr>
          <a:lstStyle/>
          <a:p>
            <a:pPr algn="l"/>
            <a:r>
              <a:rPr lang="en-US" sz="4000" dirty="0" err="1" smtClean="0">
                <a:solidFill>
                  <a:srgbClr val="FFFF00"/>
                </a:solidFill>
              </a:rPr>
              <a:t>Posisi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Kitab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Suci</a:t>
            </a:r>
            <a:endParaRPr lang="en-US" sz="4000" dirty="0">
              <a:solidFill>
                <a:srgbClr val="FFFF00"/>
              </a:solidFill>
            </a:endParaRPr>
          </a:p>
        </p:txBody>
      </p:sp>
      <p:graphicFrame>
        <p:nvGraphicFramePr>
          <p:cNvPr id="50" name="Diagram 49"/>
          <p:cNvGraphicFramePr/>
          <p:nvPr>
            <p:extLst>
              <p:ext uri="{D42A27DB-BD31-4B8C-83A1-F6EECF244321}">
                <p14:modId xmlns:p14="http://schemas.microsoft.com/office/powerpoint/2010/main" val="4010372797"/>
              </p:ext>
            </p:extLst>
          </p:nvPr>
        </p:nvGraphicFramePr>
        <p:xfrm>
          <a:off x="2883013" y="77758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" name="Title 1"/>
          <p:cNvSpPr txBox="1">
            <a:spLocks/>
          </p:cNvSpPr>
          <p:nvPr/>
        </p:nvSpPr>
        <p:spPr>
          <a:xfrm>
            <a:off x="2285865" y="1597138"/>
            <a:ext cx="565064" cy="68083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 smtClean="0">
                <a:solidFill>
                  <a:srgbClr val="FFFF00"/>
                </a:solidFill>
              </a:rPr>
              <a:t>1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3545179" y="5707942"/>
            <a:ext cx="565064" cy="68083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 smtClean="0">
                <a:solidFill>
                  <a:srgbClr val="FFFF00"/>
                </a:solidFill>
              </a:rPr>
              <a:t>3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56" name="Title 1"/>
          <p:cNvSpPr txBox="1">
            <a:spLocks/>
          </p:cNvSpPr>
          <p:nvPr/>
        </p:nvSpPr>
        <p:spPr>
          <a:xfrm>
            <a:off x="6460822" y="5667163"/>
            <a:ext cx="565064" cy="68083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 smtClean="0">
                <a:solidFill>
                  <a:srgbClr val="FFFF00"/>
                </a:solidFill>
              </a:rPr>
              <a:t>4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57" name="Title 1"/>
          <p:cNvSpPr txBox="1">
            <a:spLocks/>
          </p:cNvSpPr>
          <p:nvPr/>
        </p:nvSpPr>
        <p:spPr>
          <a:xfrm>
            <a:off x="9408549" y="5643099"/>
            <a:ext cx="913858" cy="68083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 smtClean="0">
                <a:solidFill>
                  <a:srgbClr val="FFFF00"/>
                </a:solidFill>
              </a:rPr>
              <a:t>9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2301905" y="2980781"/>
            <a:ext cx="565064" cy="68083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 smtClean="0">
                <a:solidFill>
                  <a:srgbClr val="FFFF00"/>
                </a:solidFill>
              </a:rPr>
              <a:t>2</a:t>
            </a:r>
            <a:endParaRPr lang="en-US" sz="4800" dirty="0">
              <a:solidFill>
                <a:srgbClr val="FFFF00"/>
              </a:solidFill>
            </a:endParaRPr>
          </a:p>
        </p:txBody>
      </p:sp>
      <p:pic>
        <p:nvPicPr>
          <p:cNvPr id="11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2" y="1963422"/>
            <a:ext cx="2147695" cy="310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928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D6D7A0BC-0046-4CAA-8E7F-DCAFE511E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E7C6334F-6411-41EC-AD7D-179EDD8B58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E6B02CEE-3AF8-4349-9B3E-8970E6DF62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AAA01CF0-3FB5-44EB-B7DE-F2E86374C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" name="Group 1"/>
          <p:cNvGrpSpPr/>
          <p:nvPr/>
        </p:nvGrpSpPr>
        <p:grpSpPr>
          <a:xfrm>
            <a:off x="4595083" y="811923"/>
            <a:ext cx="3120663" cy="4579175"/>
            <a:chOff x="5705475" y="2141285"/>
            <a:chExt cx="3120663" cy="4579175"/>
          </a:xfrm>
        </p:grpSpPr>
        <p:pic>
          <p:nvPicPr>
            <p:cNvPr id="3" name="Picture 2" descr="https://nuansa.co/wp-content/uploads/2024/02/7-Pintu-Anugerah-1-600x60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20" t="14356" r="23520" b="3841"/>
            <a:stretch/>
          </p:blipFill>
          <p:spPr bwMode="auto">
            <a:xfrm>
              <a:off x="5705475" y="2141285"/>
              <a:ext cx="3120663" cy="4579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https://i0.wp.com/nuansa.co/wp-content/uploads/2023/02/logika-futuristik-web-2.jpg?fit=600%2C600&amp;ssl=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88" t="39200" r="28377" b="44959"/>
            <a:stretch/>
          </p:blipFill>
          <p:spPr bwMode="auto">
            <a:xfrm>
              <a:off x="6410691" y="2298330"/>
              <a:ext cx="1640643" cy="561975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1"/>
            <p:cNvSpPr txBox="1">
              <a:spLocks/>
            </p:cNvSpPr>
            <p:nvPr/>
          </p:nvSpPr>
          <p:spPr>
            <a:xfrm>
              <a:off x="7492954" y="2308964"/>
              <a:ext cx="579646" cy="561975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77500" lnSpcReduction="2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800" kern="1200" cap="all">
                  <a:ln w="3175" cmpd="sng">
                    <a:noFill/>
                  </a:ln>
                  <a:gradFill flip="none" rotWithShape="1">
                    <a:gsLst>
                      <a:gs pos="0">
                        <a:schemeClr val="tx1"/>
                      </a:gs>
                      <a:gs pos="100000">
                        <a:schemeClr val="tx1">
                          <a:lumMod val="65000"/>
                        </a:schemeClr>
                      </a:gs>
                    </a:gsLst>
                    <a:lin ang="5580000" scaled="0"/>
                    <a:tileRect/>
                  </a:gradFill>
                  <a:effectLst>
                    <a:glow rad="38100">
                      <a:schemeClr val="bg1">
                        <a:lumMod val="65000"/>
                        <a:lumOff val="35000"/>
                        <a:alpha val="50000"/>
                      </a:schemeClr>
                    </a:glow>
                    <a:outerShdw blurRad="28575" dist="31750" dir="13200000" algn="tl" rotWithShape="0">
                      <a:srgbClr val="000000">
                        <a:alpha val="25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dirty="0" smtClean="0">
                  <a:solidFill>
                    <a:srgbClr val="FFFF00"/>
                  </a:solidFill>
                </a:rPr>
                <a:t>2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pic>
        <p:nvPicPr>
          <p:cNvPr id="14" name="Picture 2" descr="https://i0.wp.com/nuansa.co/wp-content/uploads/2023/02/logika-futuristik-web-2.jpg?fit=600%2C600&amp;ssl=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1" t="14240" r="25280" b="3056"/>
          <a:stretch/>
        </p:blipFill>
        <p:spPr bwMode="auto">
          <a:xfrm>
            <a:off x="430492" y="775827"/>
            <a:ext cx="3116184" cy="460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3735818" y="5952213"/>
            <a:ext cx="5197235" cy="7557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err="1" smtClean="0">
                <a:solidFill>
                  <a:srgbClr val="FFFF00"/>
                </a:solidFill>
              </a:rPr>
              <a:t>Trilogi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Futuristik</a:t>
            </a:r>
            <a:endParaRPr lang="en-US" sz="4000" dirty="0" smtClean="0">
              <a:solidFill>
                <a:srgbClr val="FFFF00"/>
              </a:solidFill>
            </a:endParaRPr>
          </a:p>
        </p:txBody>
      </p:sp>
      <p:pic>
        <p:nvPicPr>
          <p:cNvPr id="614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903" y="834337"/>
            <a:ext cx="3145396" cy="455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640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xmlns="" xmlns:a14="http://schemas.microsoft.com/office/drawing/2010/main" xmlns:mc="http://schemas.openxmlformats.org/markup-compatibility/2006" id="{301FA872-42DF-81A1-CD29-39BA1CEFD9C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28655" y="435287"/>
          <a:ext cx="11035380" cy="6299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0CEC256-BF4C-0F9B-38E9-D652B033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3500" y="5883275"/>
            <a:ext cx="551167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65A3C729-9D07-6209-464B-D4A05C28009F}"/>
              </a:ext>
            </a:extLst>
          </p:cNvPr>
          <p:cNvSpPr txBox="1">
            <a:spLocks/>
          </p:cNvSpPr>
          <p:nvPr/>
        </p:nvSpPr>
        <p:spPr>
          <a:xfrm>
            <a:off x="3449810" y="2374605"/>
            <a:ext cx="385559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2400" dirty="0" err="1" smtClean="0"/>
              <a:t>Moralitas</a:t>
            </a:r>
            <a:r>
              <a:rPr lang="en-ID" sz="2400" dirty="0" smtClean="0"/>
              <a:t/>
            </a:r>
            <a:br>
              <a:rPr lang="en-ID" sz="2400" dirty="0" smtClean="0"/>
            </a:br>
            <a:r>
              <a:rPr lang="en-ID" sz="2400" dirty="0" smtClean="0"/>
              <a:t>Agama</a:t>
            </a:r>
            <a:endParaRPr lang="en-ID" sz="2400" dirty="0"/>
          </a:p>
        </p:txBody>
      </p:sp>
      <p:sp>
        <p:nvSpPr>
          <p:cNvPr id="4" name="Rectangle 3"/>
          <p:cNvSpPr/>
          <p:nvPr/>
        </p:nvSpPr>
        <p:spPr>
          <a:xfrm>
            <a:off x="1713673" y="3607037"/>
            <a:ext cx="2580247" cy="1210614"/>
          </a:xfrm>
          <a:prstGeom prst="rect">
            <a:avLst/>
          </a:pr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817396" y="637467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398091" y="1608183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392892" y="4333136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0255" y="5017944"/>
            <a:ext cx="2815079" cy="1730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Fenomena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Kebenaran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# </a:t>
            </a:r>
            <a:r>
              <a:rPr lang="en-US" dirty="0" err="1" smtClean="0">
                <a:solidFill>
                  <a:srgbClr val="FFFF00"/>
                </a:solidFill>
              </a:rPr>
              <a:t>Pikiran</a:t>
            </a: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398043" y="4696697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252688" y="194141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034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1550489"/>
            <a:ext cx="9111915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hidup</a:t>
            </a:r>
            <a:r>
              <a:rPr lang="en-US" sz="2800" dirty="0"/>
              <a:t> di </a:t>
            </a:r>
            <a:r>
              <a:rPr lang="en-US" sz="2800" dirty="0" err="1"/>
              <a:t>rumah-kitab-suci</a:t>
            </a:r>
            <a:r>
              <a:rPr lang="en-US" sz="2800" dirty="0"/>
              <a:t>; </a:t>
            </a:r>
            <a:r>
              <a:rPr lang="en-US" sz="2800" dirty="0" err="1"/>
              <a:t>bukan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nama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; </a:t>
            </a:r>
            <a:r>
              <a:rPr lang="en-US" sz="2800" dirty="0" err="1"/>
              <a:t>bukan</a:t>
            </a:r>
            <a:r>
              <a:rPr lang="en-US" sz="2800" dirty="0"/>
              <a:t> pula </a:t>
            </a:r>
            <a:r>
              <a:rPr lang="en-US" sz="2800" dirty="0" err="1"/>
              <a:t>hidup</a:t>
            </a:r>
            <a:r>
              <a:rPr lang="en-US" sz="2800" dirty="0"/>
              <a:t> di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fenomena-realitas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Tentu</a:t>
            </a:r>
            <a:r>
              <a:rPr lang="en-US" sz="2800" dirty="0" smtClean="0"/>
              <a:t> </a:t>
            </a:r>
            <a:r>
              <a:rPr lang="en-US" sz="2800" dirty="0" err="1"/>
              <a:t>saja</a:t>
            </a:r>
            <a:r>
              <a:rPr lang="en-US" sz="2800" dirty="0"/>
              <a:t>,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terjebak</a:t>
            </a:r>
            <a:r>
              <a:rPr lang="en-US" sz="2800" dirty="0"/>
              <a:t> </a:t>
            </a:r>
            <a:r>
              <a:rPr lang="en-US" sz="2800" dirty="0" err="1"/>
              <a:t>hidup</a:t>
            </a:r>
            <a:r>
              <a:rPr lang="en-US" sz="2800" dirty="0"/>
              <a:t> di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fenomena-realitas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nama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.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perlu</a:t>
            </a:r>
            <a:r>
              <a:rPr lang="en-US" sz="2800" dirty="0"/>
              <a:t> </a:t>
            </a:r>
            <a:r>
              <a:rPr lang="en-US" sz="2800" dirty="0" err="1"/>
              <a:t>keluar</a:t>
            </a:r>
            <a:r>
              <a:rPr lang="en-US" sz="2800" dirty="0"/>
              <a:t> </a:t>
            </a:r>
            <a:r>
              <a:rPr lang="en-US" sz="2800" dirty="0" err="1"/>
              <a:t>menuju</a:t>
            </a:r>
            <a:r>
              <a:rPr lang="en-US" sz="2800" dirty="0"/>
              <a:t> </a:t>
            </a:r>
            <a:r>
              <a:rPr lang="en-US" sz="2800" dirty="0" err="1"/>
              <a:t>rumah-kitab-suci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Di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rumah-kitab-suci</a:t>
            </a:r>
            <a:r>
              <a:rPr lang="en-US" sz="2800" dirty="0"/>
              <a:t> </a:t>
            </a:r>
            <a:r>
              <a:rPr lang="en-US" sz="2800" dirty="0" err="1"/>
              <a:t>itulah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eksis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sejati</a:t>
            </a:r>
            <a:r>
              <a:rPr lang="en-US" sz="2800" dirty="0"/>
              <a:t>; </a:t>
            </a:r>
            <a:r>
              <a:rPr lang="en-US" sz="2800" dirty="0" err="1"/>
              <a:t>rumah-kitab-suci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 </a:t>
            </a:r>
            <a:r>
              <a:rPr lang="en-US" sz="2800" dirty="0" err="1"/>
              <a:t>melindungi</a:t>
            </a:r>
            <a:r>
              <a:rPr lang="en-US" sz="2800" dirty="0"/>
              <a:t>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fenomena-realitas</a:t>
            </a:r>
            <a:r>
              <a:rPr lang="en-US" sz="2800" dirty="0"/>
              <a:t>; </a:t>
            </a:r>
            <a:r>
              <a:rPr lang="en-US" sz="2800" dirty="0" err="1"/>
              <a:t>rumah-kitab-suci</a:t>
            </a:r>
            <a:r>
              <a:rPr lang="en-US" sz="2800" dirty="0"/>
              <a:t> </a:t>
            </a:r>
            <a:r>
              <a:rPr lang="en-US" sz="2800" dirty="0" err="1"/>
              <a:t>membongkar</a:t>
            </a:r>
            <a:r>
              <a:rPr lang="en-US" sz="2800" dirty="0"/>
              <a:t> </a:t>
            </a:r>
            <a:r>
              <a:rPr lang="en-US" sz="2800" dirty="0" err="1"/>
              <a:t>jeruji-jeruji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Hakikat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Manusia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814" y="1926771"/>
            <a:ext cx="3379561" cy="337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400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0544" y="1877765"/>
            <a:ext cx="3348440" cy="4164726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1251393"/>
            <a:ext cx="9111915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 smtClean="0"/>
              <a:t>Darwinisme</a:t>
            </a:r>
            <a:r>
              <a:rPr lang="en-US" sz="2400" dirty="0" smtClean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contoh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yang </a:t>
            </a:r>
            <a:r>
              <a:rPr lang="en-US" sz="2400" dirty="0" err="1"/>
              <a:t>hidup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rumah</a:t>
            </a:r>
            <a:r>
              <a:rPr lang="en-US" sz="2400" dirty="0"/>
              <a:t> </a:t>
            </a:r>
            <a:r>
              <a:rPr lang="en-US" sz="2400" dirty="0" err="1"/>
              <a:t>fenomena-realitas</a:t>
            </a:r>
            <a:r>
              <a:rPr lang="en-US" sz="2400" dirty="0"/>
              <a:t>.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Darwin </a:t>
            </a:r>
            <a:r>
              <a:rPr lang="en-US" sz="2400" dirty="0" err="1"/>
              <a:t>merumuskan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evolusi</a:t>
            </a:r>
            <a:r>
              <a:rPr lang="en-US" sz="2400" dirty="0"/>
              <a:t> yang </a:t>
            </a:r>
            <a:r>
              <a:rPr lang="en-US" sz="2400" dirty="0" err="1"/>
              <a:t>dilengkapi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data-data </a:t>
            </a:r>
            <a:r>
              <a:rPr lang="en-US" sz="2400" dirty="0" err="1"/>
              <a:t>ilmiah</a:t>
            </a:r>
            <a:r>
              <a:rPr lang="en-US" sz="2400" dirty="0"/>
              <a:t>. </a:t>
            </a:r>
            <a:r>
              <a:rPr lang="en-US" sz="2400" dirty="0" err="1"/>
              <a:t>Sehingga</a:t>
            </a:r>
            <a:r>
              <a:rPr lang="en-US" sz="2400" dirty="0"/>
              <a:t>, </a:t>
            </a:r>
            <a:r>
              <a:rPr lang="en-US" sz="2400" dirty="0" err="1"/>
              <a:t>teori</a:t>
            </a:r>
            <a:r>
              <a:rPr lang="en-US" sz="2400" dirty="0"/>
              <a:t> Darwin </a:t>
            </a:r>
            <a:r>
              <a:rPr lang="en-US" sz="2400" dirty="0" err="1"/>
              <a:t>mengguncang</a:t>
            </a:r>
            <a:r>
              <a:rPr lang="en-US" sz="2400" dirty="0"/>
              <a:t> </a:t>
            </a:r>
            <a:r>
              <a:rPr lang="en-US" sz="2400" dirty="0" err="1"/>
              <a:t>dunia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dahsyat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teori-teori</a:t>
            </a:r>
            <a:r>
              <a:rPr lang="en-US" sz="2400" dirty="0"/>
              <a:t> yang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sebelumnya</a:t>
            </a:r>
            <a:r>
              <a:rPr lang="en-US" sz="2400" dirty="0"/>
              <a:t>. Darwin </a:t>
            </a:r>
            <a:r>
              <a:rPr lang="en-US" sz="2400" dirty="0" err="1"/>
              <a:t>melucuti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tersisa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badan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; yang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proses </a:t>
            </a:r>
            <a:r>
              <a:rPr lang="en-US" sz="2400" dirty="0" err="1"/>
              <a:t>evolusi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badan-badan</a:t>
            </a:r>
            <a:r>
              <a:rPr lang="en-US" sz="2400" dirty="0"/>
              <a:t> </a:t>
            </a:r>
            <a:r>
              <a:rPr lang="en-US" sz="2400" dirty="0" err="1"/>
              <a:t>binatang</a:t>
            </a:r>
            <a:r>
              <a:rPr lang="en-US" sz="2400" dirty="0"/>
              <a:t> masa </a:t>
            </a:r>
            <a:r>
              <a:rPr lang="en-US" sz="2400" dirty="0" err="1"/>
              <a:t>lalu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dirty="0" err="1" smtClean="0"/>
              <a:t>Darwinisme</a:t>
            </a:r>
            <a:r>
              <a:rPr lang="en-US" sz="2400" dirty="0" smtClean="0"/>
              <a:t> </a:t>
            </a:r>
            <a:r>
              <a:rPr lang="en-US" sz="2400" dirty="0" err="1"/>
              <a:t>lupa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sekedar</a:t>
            </a:r>
            <a:r>
              <a:rPr lang="en-US" sz="2400" dirty="0"/>
              <a:t> </a:t>
            </a:r>
            <a:r>
              <a:rPr lang="en-US" sz="2400" dirty="0" err="1"/>
              <a:t>fenomena-realitas</a:t>
            </a:r>
            <a:r>
              <a:rPr lang="en-US" sz="2400" dirty="0"/>
              <a:t>.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lupa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sejati</a:t>
            </a:r>
            <a:r>
              <a:rPr lang="en-US" sz="2400" dirty="0"/>
              <a:t> </a:t>
            </a:r>
            <a:r>
              <a:rPr lang="en-US" sz="2400" dirty="0" err="1"/>
              <a:t>hidup</a:t>
            </a:r>
            <a:r>
              <a:rPr lang="en-US" sz="2400" dirty="0"/>
              <a:t> di </a:t>
            </a:r>
            <a:r>
              <a:rPr lang="en-US" sz="2400" dirty="0" err="1"/>
              <a:t>rumah-bahasa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rumah-kitab-suci</a:t>
            </a:r>
            <a:r>
              <a:rPr lang="en-US" sz="2400" dirty="0"/>
              <a:t>. </a:t>
            </a:r>
            <a:r>
              <a:rPr lang="en-US" sz="2400" dirty="0" err="1"/>
              <a:t>Ketika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tersisa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fenomena</a:t>
            </a:r>
            <a:r>
              <a:rPr lang="en-US" sz="2400" dirty="0"/>
              <a:t> </a:t>
            </a:r>
            <a:r>
              <a:rPr lang="en-US" sz="2400" dirty="0" err="1"/>
              <a:t>badan</a:t>
            </a:r>
            <a:r>
              <a:rPr lang="en-US" sz="2400" dirty="0"/>
              <a:t>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sekadar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evolusi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badan</a:t>
            </a:r>
            <a:r>
              <a:rPr lang="en-US" sz="2400" dirty="0"/>
              <a:t> </a:t>
            </a:r>
            <a:r>
              <a:rPr lang="en-US" sz="2400" dirty="0" err="1"/>
              <a:t>kera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badan</a:t>
            </a:r>
            <a:r>
              <a:rPr lang="en-US" sz="2400" dirty="0"/>
              <a:t> </a:t>
            </a:r>
            <a:r>
              <a:rPr lang="en-US" sz="2400" dirty="0" err="1"/>
              <a:t>binatang</a:t>
            </a:r>
            <a:r>
              <a:rPr lang="en-US" sz="2400" dirty="0"/>
              <a:t> </a:t>
            </a:r>
            <a:r>
              <a:rPr lang="en-US" sz="2400" dirty="0" err="1"/>
              <a:t>kuno</a:t>
            </a:r>
            <a:r>
              <a:rPr lang="en-US" sz="2400" dirty="0"/>
              <a:t>. Kita </a:t>
            </a:r>
            <a:r>
              <a:rPr lang="en-US" sz="2400" dirty="0" err="1"/>
              <a:t>perlu</a:t>
            </a:r>
            <a:r>
              <a:rPr lang="en-US" sz="2400" dirty="0"/>
              <a:t> </a:t>
            </a:r>
            <a:r>
              <a:rPr lang="en-US" sz="2400" dirty="0" err="1"/>
              <a:t>menolak</a:t>
            </a:r>
            <a:r>
              <a:rPr lang="en-US" sz="2400" dirty="0"/>
              <a:t> </a:t>
            </a:r>
            <a:r>
              <a:rPr lang="en-US" sz="2400" dirty="0" err="1"/>
              <a:t>pandangan</a:t>
            </a:r>
            <a:r>
              <a:rPr lang="en-US" sz="2400" dirty="0"/>
              <a:t> </a:t>
            </a:r>
            <a:r>
              <a:rPr lang="en-US" sz="2400" dirty="0" err="1"/>
              <a:t>Darwinisme</a:t>
            </a:r>
            <a:r>
              <a:rPr lang="en-US" sz="2400" dirty="0"/>
              <a:t> yang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Penjara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Darwinisme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996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1202762"/>
            <a:ext cx="9111915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 smtClean="0"/>
              <a:t>Tetapi</a:t>
            </a:r>
            <a:r>
              <a:rPr lang="en-US" sz="2800" dirty="0"/>
              <a:t>, Darwin </a:t>
            </a:r>
            <a:r>
              <a:rPr lang="en-US" sz="2800" dirty="0" err="1"/>
              <a:t>sendiri</a:t>
            </a:r>
            <a:r>
              <a:rPr lang="en-US" sz="2800" dirty="0"/>
              <a:t> </a:t>
            </a:r>
            <a:r>
              <a:rPr lang="en-US" sz="2800" dirty="0" err="1"/>
              <a:t>hidup</a:t>
            </a:r>
            <a:r>
              <a:rPr lang="en-US" sz="2800" dirty="0"/>
              <a:t> di </a:t>
            </a:r>
            <a:r>
              <a:rPr lang="en-US" sz="2800" dirty="0" err="1"/>
              <a:t>rumah-kitab-suci</a:t>
            </a:r>
            <a:r>
              <a:rPr lang="en-US" sz="2800" dirty="0"/>
              <a:t>. Darwin </a:t>
            </a:r>
            <a:r>
              <a:rPr lang="en-US" sz="2800" dirty="0" err="1"/>
              <a:t>melakukan</a:t>
            </a:r>
            <a:r>
              <a:rPr lang="en-US" sz="2800" dirty="0"/>
              <a:t> </a:t>
            </a:r>
            <a:r>
              <a:rPr lang="en-US" sz="2800" dirty="0" err="1"/>
              <a:t>riset</a:t>
            </a:r>
            <a:r>
              <a:rPr lang="en-US" sz="2800" dirty="0"/>
              <a:t> </a:t>
            </a:r>
            <a:r>
              <a:rPr lang="en-US" sz="2800" dirty="0" err="1"/>
              <a:t>teori</a:t>
            </a:r>
            <a:r>
              <a:rPr lang="en-US" sz="2800" dirty="0"/>
              <a:t> </a:t>
            </a:r>
            <a:r>
              <a:rPr lang="en-US" sz="2800" dirty="0" err="1"/>
              <a:t>evolusi</a:t>
            </a:r>
            <a:r>
              <a:rPr lang="en-US" sz="2800" dirty="0"/>
              <a:t>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merespon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nama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Agama</a:t>
            </a:r>
            <a:r>
              <a:rPr lang="en-US" sz="2800" dirty="0"/>
              <a:t>, </a:t>
            </a:r>
            <a:r>
              <a:rPr lang="en-US" sz="2800" dirty="0" err="1"/>
              <a:t>waktu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, </a:t>
            </a:r>
            <a:r>
              <a:rPr lang="en-US" sz="2800" dirty="0" err="1"/>
              <a:t>memastikan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Adam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Hawa</a:t>
            </a:r>
            <a:r>
              <a:rPr lang="en-US" sz="2800" dirty="0"/>
              <a:t> </a:t>
            </a:r>
            <a:r>
              <a:rPr lang="en-US" sz="2800" dirty="0" err="1"/>
              <a:t>turun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langit</a:t>
            </a:r>
            <a:r>
              <a:rPr lang="en-US" sz="2800" dirty="0"/>
              <a:t> </a:t>
            </a:r>
            <a:r>
              <a:rPr lang="en-US" sz="2800" dirty="0" err="1"/>
              <a:t>menuju</a:t>
            </a:r>
            <a:r>
              <a:rPr lang="en-US" sz="2800" dirty="0"/>
              <a:t> </a:t>
            </a:r>
            <a:r>
              <a:rPr lang="en-US" sz="2800" dirty="0" err="1"/>
              <a:t>bumi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pasangan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pertama</a:t>
            </a:r>
            <a:r>
              <a:rPr lang="en-US" sz="2800" dirty="0"/>
              <a:t> yang </a:t>
            </a:r>
            <a:r>
              <a:rPr lang="en-US" sz="2800" dirty="0" err="1"/>
              <a:t>hidup</a:t>
            </a:r>
            <a:r>
              <a:rPr lang="en-US" sz="2800" dirty="0"/>
              <a:t> di </a:t>
            </a:r>
            <a:r>
              <a:rPr lang="en-US" sz="2800" dirty="0" err="1"/>
              <a:t>bumi</a:t>
            </a:r>
            <a:r>
              <a:rPr lang="en-US" sz="2800" dirty="0"/>
              <a:t>. Darwin </a:t>
            </a:r>
            <a:r>
              <a:rPr lang="en-US" sz="2800" dirty="0" err="1"/>
              <a:t>memberontak</a:t>
            </a:r>
            <a:r>
              <a:rPr lang="en-US" sz="2800" dirty="0"/>
              <a:t> </a:t>
            </a:r>
            <a:r>
              <a:rPr lang="en-US" sz="2800" dirty="0" err="1"/>
              <a:t>klaim</a:t>
            </a:r>
            <a:r>
              <a:rPr lang="en-US" sz="2800" dirty="0"/>
              <a:t> </a:t>
            </a:r>
            <a:r>
              <a:rPr lang="en-US" sz="2800" dirty="0" err="1"/>
              <a:t>pembenaran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nama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. Darwin </a:t>
            </a:r>
            <a:r>
              <a:rPr lang="en-US" sz="2800" dirty="0" err="1"/>
              <a:t>menempatkan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riset</a:t>
            </a:r>
            <a:r>
              <a:rPr lang="en-US" sz="2800" dirty="0"/>
              <a:t> </a:t>
            </a:r>
            <a:r>
              <a:rPr lang="en-US" sz="2800" dirty="0" err="1"/>
              <a:t>teori</a:t>
            </a:r>
            <a:r>
              <a:rPr lang="en-US" sz="2800" dirty="0"/>
              <a:t> </a:t>
            </a:r>
            <a:r>
              <a:rPr lang="en-US" sz="2800" dirty="0" err="1"/>
              <a:t>evolusi</a:t>
            </a:r>
            <a:r>
              <a:rPr lang="en-US" sz="2800" dirty="0"/>
              <a:t>. </a:t>
            </a:r>
            <a:r>
              <a:rPr lang="en-US" sz="2800" dirty="0" err="1"/>
              <a:t>Ia</a:t>
            </a:r>
            <a:r>
              <a:rPr lang="en-US" sz="2800" dirty="0"/>
              <a:t> </a:t>
            </a:r>
            <a:r>
              <a:rPr lang="en-US" sz="2800" dirty="0" err="1"/>
              <a:t>mengambil</a:t>
            </a:r>
            <a:r>
              <a:rPr lang="en-US" sz="2800" dirty="0"/>
              <a:t> </a:t>
            </a:r>
            <a:r>
              <a:rPr lang="en-US" sz="2800" dirty="0" err="1"/>
              <a:t>posisi</a:t>
            </a:r>
            <a:r>
              <a:rPr lang="en-US" sz="2800" dirty="0"/>
              <a:t> </a:t>
            </a:r>
            <a:r>
              <a:rPr lang="en-US" sz="2800" dirty="0" err="1"/>
              <a:t>tepat</a:t>
            </a:r>
            <a:r>
              <a:rPr lang="en-US" sz="2800" dirty="0"/>
              <a:t> </a:t>
            </a:r>
            <a:r>
              <a:rPr lang="en-US" sz="2800" dirty="0" err="1"/>
              <a:t>saat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. </a:t>
            </a:r>
            <a:r>
              <a:rPr lang="en-US" sz="2800" dirty="0" err="1"/>
              <a:t>Hanya</a:t>
            </a:r>
            <a:r>
              <a:rPr lang="en-US" sz="2800" dirty="0"/>
              <a:t> </a:t>
            </a:r>
            <a:r>
              <a:rPr lang="en-US" sz="2800" dirty="0" err="1"/>
              <a:t>saja</a:t>
            </a:r>
            <a:r>
              <a:rPr lang="en-US" sz="2800" dirty="0"/>
              <a:t> </a:t>
            </a:r>
            <a:r>
              <a:rPr lang="en-US" sz="2800" dirty="0" err="1"/>
              <a:t>teori</a:t>
            </a:r>
            <a:r>
              <a:rPr lang="en-US" sz="2800" dirty="0"/>
              <a:t> Darwin </a:t>
            </a:r>
            <a:r>
              <a:rPr lang="en-US" sz="2800" dirty="0" err="1"/>
              <a:t>berubah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Darwinisme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sejenis</a:t>
            </a:r>
            <a:r>
              <a:rPr lang="en-US" sz="2800" dirty="0"/>
              <a:t> </a:t>
            </a:r>
            <a:r>
              <a:rPr lang="en-US" sz="2800" dirty="0" err="1"/>
              <a:t>cerita</a:t>
            </a:r>
            <a:r>
              <a:rPr lang="en-US" sz="2800" dirty="0"/>
              <a:t> </a:t>
            </a:r>
            <a:r>
              <a:rPr lang="en-US" sz="2800" dirty="0" err="1"/>
              <a:t>sebuah</a:t>
            </a:r>
            <a:r>
              <a:rPr lang="en-US" sz="2800" dirty="0"/>
              <a:t> </a:t>
            </a:r>
            <a:r>
              <a:rPr lang="en-US" sz="2800" dirty="0" err="1"/>
              <a:t>rumah</a:t>
            </a:r>
            <a:r>
              <a:rPr lang="en-US" sz="2800" dirty="0"/>
              <a:t> yang </a:t>
            </a:r>
            <a:r>
              <a:rPr lang="en-US" sz="2800" dirty="0" err="1"/>
              <a:t>berubah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Rumah</a:t>
            </a:r>
            <a:r>
              <a:rPr lang="en-US" sz="5400" dirty="0" smtClean="0">
                <a:solidFill>
                  <a:srgbClr val="FFFF00"/>
                </a:solidFill>
              </a:rPr>
              <a:t> Darwin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0544" y="1877765"/>
            <a:ext cx="3348440" cy="416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35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1395947"/>
            <a:ext cx="9111915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Newtonisme</a:t>
            </a:r>
            <a:r>
              <a:rPr lang="en-US" sz="2800" dirty="0"/>
              <a:t> </a:t>
            </a:r>
            <a:r>
              <a:rPr lang="en-US" sz="2800" dirty="0" err="1"/>
              <a:t>merupakan</a:t>
            </a:r>
            <a:r>
              <a:rPr lang="en-US" sz="2800" dirty="0"/>
              <a:t> </a:t>
            </a:r>
            <a:r>
              <a:rPr lang="en-US" sz="2800" dirty="0" err="1"/>
              <a:t>cerita</a:t>
            </a:r>
            <a:r>
              <a:rPr lang="en-US" sz="2800" dirty="0"/>
              <a:t> yang </a:t>
            </a:r>
            <a:r>
              <a:rPr lang="en-US" sz="2800" dirty="0" err="1"/>
              <a:t>mirip</a:t>
            </a:r>
            <a:r>
              <a:rPr lang="en-US" sz="2800" dirty="0"/>
              <a:t>: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berubah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penjara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Newton </a:t>
            </a:r>
            <a:r>
              <a:rPr lang="en-US" sz="2800" dirty="0" err="1"/>
              <a:t>melakukan</a:t>
            </a:r>
            <a:r>
              <a:rPr lang="en-US" sz="2800" dirty="0"/>
              <a:t> </a:t>
            </a:r>
            <a:r>
              <a:rPr lang="en-US" sz="2800" dirty="0" err="1"/>
              <a:t>riset</a:t>
            </a:r>
            <a:r>
              <a:rPr lang="en-US" sz="2800" dirty="0"/>
              <a:t> </a:t>
            </a:r>
            <a:r>
              <a:rPr lang="en-US" sz="2800" dirty="0" err="1"/>
              <a:t>sains</a:t>
            </a:r>
            <a:r>
              <a:rPr lang="en-US" sz="2800" dirty="0"/>
              <a:t> (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kalkulus</a:t>
            </a:r>
            <a:r>
              <a:rPr lang="en-US" sz="2800" dirty="0"/>
              <a:t>)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mengagumi</a:t>
            </a:r>
            <a:r>
              <a:rPr lang="en-US" sz="2800" dirty="0"/>
              <a:t> </a:t>
            </a:r>
            <a:r>
              <a:rPr lang="en-US" sz="2800" dirty="0" err="1"/>
              <a:t>keindahan</a:t>
            </a:r>
            <a:r>
              <a:rPr lang="en-US" sz="2800" dirty="0"/>
              <a:t> </a:t>
            </a:r>
            <a:r>
              <a:rPr lang="en-US" sz="2800" dirty="0" err="1"/>
              <a:t>alam</a:t>
            </a:r>
            <a:r>
              <a:rPr lang="en-US" sz="2800" dirty="0"/>
              <a:t> </a:t>
            </a:r>
            <a:r>
              <a:rPr lang="en-US" sz="2800" dirty="0" err="1"/>
              <a:t>raya</a:t>
            </a:r>
            <a:r>
              <a:rPr lang="en-US" sz="2800" dirty="0"/>
              <a:t> yang </a:t>
            </a:r>
            <a:r>
              <a:rPr lang="en-US" sz="2800" dirty="0" err="1"/>
              <a:t>diungkapkan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. Newton </a:t>
            </a:r>
            <a:r>
              <a:rPr lang="en-US" sz="2800" dirty="0" err="1"/>
              <a:t>menemukan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formula </a:t>
            </a:r>
            <a:r>
              <a:rPr lang="en-US" sz="2800" dirty="0" err="1"/>
              <a:t>gravitasi</a:t>
            </a:r>
            <a:r>
              <a:rPr lang="en-US" sz="2800" dirty="0"/>
              <a:t> yang </a:t>
            </a:r>
            <a:r>
              <a:rPr lang="en-US" sz="2800" dirty="0" err="1"/>
              <a:t>mengatur</a:t>
            </a:r>
            <a:r>
              <a:rPr lang="en-US" sz="2800" dirty="0"/>
              <a:t> </a:t>
            </a:r>
            <a:r>
              <a:rPr lang="en-US" sz="2800" dirty="0" err="1"/>
              <a:t>apel</a:t>
            </a:r>
            <a:r>
              <a:rPr lang="en-US" sz="2800" dirty="0"/>
              <a:t> </a:t>
            </a:r>
            <a:r>
              <a:rPr lang="en-US" sz="2800" dirty="0" err="1"/>
              <a:t>jatuh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bumi</a:t>
            </a:r>
            <a:r>
              <a:rPr lang="en-US" sz="2800" dirty="0"/>
              <a:t> </a:t>
            </a:r>
            <a:r>
              <a:rPr lang="en-US" sz="2800" dirty="0" err="1"/>
              <a:t>sama</a:t>
            </a:r>
            <a:r>
              <a:rPr lang="en-US" sz="2800" dirty="0"/>
              <a:t> </a:t>
            </a:r>
            <a:r>
              <a:rPr lang="en-US" sz="2800" dirty="0" err="1"/>
              <a:t>indahnya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formula </a:t>
            </a:r>
            <a:r>
              <a:rPr lang="en-US" sz="2800" dirty="0" err="1"/>
              <a:t>gravitasi</a:t>
            </a:r>
            <a:r>
              <a:rPr lang="en-US" sz="2800" dirty="0"/>
              <a:t> yang </a:t>
            </a:r>
            <a:r>
              <a:rPr lang="en-US" sz="2800" dirty="0" err="1"/>
              <a:t>mengatur</a:t>
            </a:r>
            <a:r>
              <a:rPr lang="en-US" sz="2800" dirty="0"/>
              <a:t> </a:t>
            </a:r>
            <a:r>
              <a:rPr lang="en-US" sz="2800" dirty="0" err="1"/>
              <a:t>bulan</a:t>
            </a:r>
            <a:r>
              <a:rPr lang="en-US" sz="2800" dirty="0"/>
              <a:t> </a:t>
            </a:r>
            <a:r>
              <a:rPr lang="en-US" sz="2800" dirty="0" err="1"/>
              <a:t>purnama</a:t>
            </a:r>
            <a:r>
              <a:rPr lang="en-US" sz="2800" dirty="0"/>
              <a:t> </a:t>
            </a:r>
            <a:r>
              <a:rPr lang="en-US" sz="2800" dirty="0" err="1"/>
              <a:t>mengitari</a:t>
            </a:r>
            <a:r>
              <a:rPr lang="en-US" sz="2800" dirty="0"/>
              <a:t> </a:t>
            </a:r>
            <a:r>
              <a:rPr lang="en-US" sz="2800" dirty="0" err="1"/>
              <a:t>bumi</a:t>
            </a:r>
            <a:r>
              <a:rPr lang="en-US" sz="2800" dirty="0"/>
              <a:t>; </a:t>
            </a:r>
            <a:r>
              <a:rPr lang="en-US" sz="2800" dirty="0" err="1"/>
              <a:t>rembulan</a:t>
            </a:r>
            <a:r>
              <a:rPr lang="en-US" sz="2800" dirty="0"/>
              <a:t> yang </a:t>
            </a:r>
            <a:r>
              <a:rPr lang="en-US" sz="2800" dirty="0" err="1"/>
              <a:t>indah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pernah</a:t>
            </a:r>
            <a:r>
              <a:rPr lang="en-US" sz="2800" dirty="0"/>
              <a:t> </a:t>
            </a:r>
            <a:r>
              <a:rPr lang="en-US" sz="2800" dirty="0" err="1"/>
              <a:t>jatuh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bumi</a:t>
            </a:r>
            <a:r>
              <a:rPr lang="en-US" sz="2800" dirty="0"/>
              <a:t>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keindahan</a:t>
            </a:r>
            <a:r>
              <a:rPr lang="en-US" sz="2800" dirty="0"/>
              <a:t> </a:t>
            </a:r>
            <a:r>
              <a:rPr lang="en-US" sz="2800" dirty="0" err="1"/>
              <a:t>gaya</a:t>
            </a:r>
            <a:r>
              <a:rPr lang="en-US" sz="2800" dirty="0"/>
              <a:t> </a:t>
            </a:r>
            <a:r>
              <a:rPr lang="en-US" sz="2800" dirty="0" err="1"/>
              <a:t>gravitasi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hukum</a:t>
            </a:r>
            <a:r>
              <a:rPr lang="en-US" sz="2800" dirty="0"/>
              <a:t> </a:t>
            </a:r>
            <a:r>
              <a:rPr lang="en-US" sz="2800" dirty="0" err="1"/>
              <a:t>gerak</a:t>
            </a:r>
            <a:r>
              <a:rPr lang="en-US" sz="2800" dirty="0"/>
              <a:t> </a:t>
            </a:r>
            <a:r>
              <a:rPr lang="en-US" sz="2800" dirty="0" err="1"/>
              <a:t>mengatur</a:t>
            </a:r>
            <a:r>
              <a:rPr lang="en-US" sz="2800" dirty="0"/>
              <a:t> </a:t>
            </a:r>
            <a:r>
              <a:rPr lang="en-US" sz="2800" dirty="0" err="1"/>
              <a:t>seluruh</a:t>
            </a:r>
            <a:r>
              <a:rPr lang="en-US" sz="2800" dirty="0"/>
              <a:t> </a:t>
            </a:r>
            <a:r>
              <a:rPr lang="en-US" sz="2800" dirty="0" err="1"/>
              <a:t>alam</a:t>
            </a:r>
            <a:r>
              <a:rPr lang="en-US" sz="2800" dirty="0"/>
              <a:t> </a:t>
            </a:r>
            <a:r>
              <a:rPr lang="en-US" sz="2800" dirty="0" err="1"/>
              <a:t>semesta</a:t>
            </a:r>
            <a:r>
              <a:rPr lang="en-US" sz="2800" dirty="0"/>
              <a:t> </a:t>
            </a:r>
            <a:r>
              <a:rPr lang="en-US" sz="2800" dirty="0" err="1"/>
              <a:t>tertata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indah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Penjara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Newtonisme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814" y="1926771"/>
            <a:ext cx="3379561" cy="337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537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1434584"/>
            <a:ext cx="9111915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 smtClean="0"/>
              <a:t>Kemudian</a:t>
            </a:r>
            <a:r>
              <a:rPr lang="en-US" sz="2400" dirty="0" smtClean="0"/>
              <a:t> </a:t>
            </a:r>
            <a:r>
              <a:rPr lang="en-US" sz="2400" dirty="0" err="1"/>
              <a:t>kajian</a:t>
            </a:r>
            <a:r>
              <a:rPr lang="en-US" sz="2400" dirty="0"/>
              <a:t> Newton </a:t>
            </a:r>
            <a:r>
              <a:rPr lang="en-US" sz="2400" dirty="0" err="1"/>
              <a:t>berubah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Newtonisme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cerita</a:t>
            </a:r>
            <a:r>
              <a:rPr lang="en-US" sz="2400" dirty="0"/>
              <a:t> yang </a:t>
            </a:r>
            <a:r>
              <a:rPr lang="en-US" sz="2400" dirty="0" err="1"/>
              <a:t>berbeda</a:t>
            </a:r>
            <a:r>
              <a:rPr lang="en-US" sz="2400" dirty="0"/>
              <a:t>. </a:t>
            </a:r>
            <a:r>
              <a:rPr lang="en-US" sz="2400" dirty="0" err="1"/>
              <a:t>Newtonisme</a:t>
            </a:r>
            <a:r>
              <a:rPr lang="en-US" sz="2400" dirty="0"/>
              <a:t> </a:t>
            </a:r>
            <a:r>
              <a:rPr lang="en-US" sz="2400" dirty="0" err="1"/>
              <a:t>melucuti</a:t>
            </a:r>
            <a:r>
              <a:rPr lang="en-US" sz="2400" dirty="0"/>
              <a:t> </a:t>
            </a:r>
            <a:r>
              <a:rPr lang="en-US" sz="2400" dirty="0" err="1"/>
              <a:t>keindahan</a:t>
            </a:r>
            <a:r>
              <a:rPr lang="en-US" sz="2400" dirty="0"/>
              <a:t> </a:t>
            </a:r>
            <a:r>
              <a:rPr lang="en-US" sz="2400" dirty="0" err="1"/>
              <a:t>semesta</a:t>
            </a:r>
            <a:r>
              <a:rPr lang="en-US" sz="2400" dirty="0"/>
              <a:t> yang </a:t>
            </a:r>
            <a:r>
              <a:rPr lang="en-US" sz="2400" dirty="0" err="1"/>
              <a:t>dikuatkan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kitab</a:t>
            </a:r>
            <a:r>
              <a:rPr lang="en-US" sz="2400" dirty="0"/>
              <a:t> </a:t>
            </a:r>
            <a:r>
              <a:rPr lang="en-US" sz="2400" dirty="0" err="1"/>
              <a:t>suci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tersisa</a:t>
            </a:r>
            <a:r>
              <a:rPr lang="en-US" sz="2400" dirty="0"/>
              <a:t> </a:t>
            </a:r>
            <a:r>
              <a:rPr lang="en-US" sz="2400" dirty="0" err="1"/>
              <a:t>fenomena</a:t>
            </a:r>
            <a:r>
              <a:rPr lang="en-US" sz="2400" dirty="0"/>
              <a:t> </a:t>
            </a:r>
            <a:r>
              <a:rPr lang="en-US" sz="2400" dirty="0" err="1"/>
              <a:t>mekanika</a:t>
            </a:r>
            <a:r>
              <a:rPr lang="en-US" sz="2400" dirty="0"/>
              <a:t> </a:t>
            </a:r>
            <a:r>
              <a:rPr lang="en-US" sz="2400" dirty="0" err="1"/>
              <a:t>belaka</a:t>
            </a:r>
            <a:r>
              <a:rPr lang="en-US" sz="2400" dirty="0"/>
              <a:t>.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debu-debu</a:t>
            </a:r>
            <a:r>
              <a:rPr lang="en-US" sz="2400" dirty="0"/>
              <a:t> </a:t>
            </a:r>
            <a:r>
              <a:rPr lang="en-US" sz="2400" dirty="0" err="1"/>
              <a:t>langit</a:t>
            </a:r>
            <a:r>
              <a:rPr lang="en-US" sz="2400" dirty="0"/>
              <a:t> yang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dihitung</a:t>
            </a:r>
            <a:r>
              <a:rPr lang="en-US" sz="2400" dirty="0"/>
              <a:t> </a:t>
            </a:r>
            <a:r>
              <a:rPr lang="en-US" sz="2400" dirty="0" err="1"/>
              <a:t>sekadar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angka-angka</a:t>
            </a:r>
            <a:r>
              <a:rPr lang="en-US" sz="2400" dirty="0"/>
              <a:t>.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err="1" smtClean="0"/>
              <a:t>Rumah</a:t>
            </a:r>
            <a:r>
              <a:rPr lang="en-US" sz="2400" dirty="0" smtClean="0"/>
              <a:t> </a:t>
            </a:r>
            <a:r>
              <a:rPr lang="en-US" sz="2400" dirty="0" err="1"/>
              <a:t>indah</a:t>
            </a:r>
            <a:r>
              <a:rPr lang="en-US" sz="2400" dirty="0"/>
              <a:t> yang </a:t>
            </a:r>
            <a:r>
              <a:rPr lang="en-US" sz="2400" dirty="0" err="1"/>
              <a:t>dibangun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Newton </a:t>
            </a:r>
            <a:r>
              <a:rPr lang="en-US" sz="2400" dirty="0" err="1"/>
              <a:t>berubah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penjara</a:t>
            </a:r>
            <a:r>
              <a:rPr lang="en-US" sz="2400" dirty="0"/>
              <a:t> </a:t>
            </a:r>
            <a:r>
              <a:rPr lang="en-US" sz="2400" dirty="0" err="1"/>
              <a:t>gersang</a:t>
            </a:r>
            <a:r>
              <a:rPr lang="en-US" sz="2400" dirty="0"/>
              <a:t> </a:t>
            </a:r>
            <a:r>
              <a:rPr lang="en-US" sz="2400" dirty="0" err="1"/>
              <a:t>Newtonisme</a:t>
            </a:r>
            <a:r>
              <a:rPr lang="en-US" sz="2400" dirty="0"/>
              <a:t>. </a:t>
            </a:r>
            <a:r>
              <a:rPr lang="en-US" sz="2400" dirty="0" err="1"/>
              <a:t>Untung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</a:t>
            </a:r>
            <a:r>
              <a:rPr lang="en-US" sz="2400" dirty="0" err="1"/>
              <a:t>berkembang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kuantum</a:t>
            </a:r>
            <a:r>
              <a:rPr lang="en-US" sz="2400" dirty="0"/>
              <a:t>, </a:t>
            </a:r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relativitas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teori-teori</a:t>
            </a:r>
            <a:r>
              <a:rPr lang="en-US" sz="2400" dirty="0"/>
              <a:t> 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terbaru</a:t>
            </a:r>
            <a:r>
              <a:rPr lang="en-US" sz="2400" dirty="0"/>
              <a:t> yang </a:t>
            </a:r>
            <a:r>
              <a:rPr lang="en-US" sz="2400" dirty="0" err="1"/>
              <a:t>mengguncang</a:t>
            </a:r>
            <a:r>
              <a:rPr lang="en-US" sz="2400" dirty="0"/>
              <a:t> </a:t>
            </a:r>
            <a:r>
              <a:rPr lang="en-US" sz="2400" dirty="0" err="1"/>
              <a:t>Newtonisme</a:t>
            </a:r>
            <a:r>
              <a:rPr lang="en-US" sz="2400" dirty="0"/>
              <a:t> </a:t>
            </a:r>
            <a:r>
              <a:rPr lang="en-US" sz="2400" dirty="0" err="1"/>
              <a:t>mau</a:t>
            </a:r>
            <a:r>
              <a:rPr lang="en-US" sz="2400" dirty="0"/>
              <a:t> pun </a:t>
            </a:r>
            <a:r>
              <a:rPr lang="en-US" sz="2400" dirty="0" err="1"/>
              <a:t>Darwinisme</a:t>
            </a:r>
            <a:r>
              <a:rPr lang="en-US" sz="2400" dirty="0"/>
              <a:t>.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waktunya</a:t>
            </a:r>
            <a:r>
              <a:rPr lang="en-US" sz="2400" dirty="0"/>
              <a:t>, </a:t>
            </a:r>
            <a:r>
              <a:rPr lang="en-US" sz="2400" dirty="0" err="1"/>
              <a:t>umat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keluar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penjara</a:t>
            </a:r>
            <a:r>
              <a:rPr lang="en-US" sz="2400" dirty="0"/>
              <a:t> </a:t>
            </a:r>
            <a:r>
              <a:rPr lang="en-US" sz="2400" dirty="0" err="1"/>
              <a:t>fenomena-realitas</a:t>
            </a:r>
            <a:r>
              <a:rPr lang="en-US" sz="2400" dirty="0"/>
              <a:t> </a:t>
            </a:r>
            <a:r>
              <a:rPr lang="en-US" sz="2400" dirty="0" err="1"/>
              <a:t>menuju</a:t>
            </a:r>
            <a:r>
              <a:rPr lang="en-US" sz="2400" dirty="0"/>
              <a:t> </a:t>
            </a:r>
            <a:r>
              <a:rPr lang="en-US" sz="2400" dirty="0" err="1"/>
              <a:t>rumah-bahasa</a:t>
            </a:r>
            <a:r>
              <a:rPr lang="en-US" sz="2400" dirty="0"/>
              <a:t> yang </a:t>
            </a:r>
            <a:r>
              <a:rPr lang="en-US" sz="2400" dirty="0" err="1"/>
              <a:t>indah</a:t>
            </a:r>
            <a:r>
              <a:rPr lang="en-US" sz="2400" dirty="0"/>
              <a:t>; </a:t>
            </a:r>
            <a:r>
              <a:rPr lang="en-US" sz="2400" dirty="0" err="1"/>
              <a:t>rumah-kitab-suci</a:t>
            </a:r>
            <a:r>
              <a:rPr lang="en-US" sz="2400" dirty="0"/>
              <a:t> yang </a:t>
            </a:r>
            <a:r>
              <a:rPr lang="en-US" sz="2400" dirty="0" err="1"/>
              <a:t>selalu</a:t>
            </a:r>
            <a:r>
              <a:rPr lang="en-US" sz="2400" dirty="0"/>
              <a:t> </a:t>
            </a:r>
            <a:r>
              <a:rPr lang="en-US" sz="2400" dirty="0" err="1"/>
              <a:t>dirindu</a:t>
            </a:r>
            <a:r>
              <a:rPr lang="en-US" sz="2400" dirty="0"/>
              <a:t> </a:t>
            </a:r>
            <a:r>
              <a:rPr lang="en-US" sz="2400" dirty="0" err="1"/>
              <a:t>hati</a:t>
            </a:r>
            <a:r>
              <a:rPr lang="en-US" sz="2400" dirty="0"/>
              <a:t> </a:t>
            </a:r>
            <a:r>
              <a:rPr lang="en-US" sz="2400" dirty="0" err="1"/>
              <a:t>nurani</a:t>
            </a:r>
            <a:r>
              <a:rPr lang="en-US" sz="24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Rumah</a:t>
            </a:r>
            <a:r>
              <a:rPr lang="en-US" sz="5400" dirty="0" smtClean="0">
                <a:solidFill>
                  <a:srgbClr val="FFFF00"/>
                </a:solidFill>
              </a:rPr>
              <a:t> Newton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745" y="1744066"/>
            <a:ext cx="3182371" cy="39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66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8" y="1602011"/>
            <a:ext cx="7982416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futuristik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masa </a:t>
            </a:r>
            <a:r>
              <a:rPr lang="en-US" sz="2800" dirty="0" err="1"/>
              <a:t>depan</a:t>
            </a:r>
            <a:r>
              <a:rPr lang="en-US" sz="2800" dirty="0"/>
              <a:t>; </a:t>
            </a:r>
            <a:r>
              <a:rPr lang="en-US" sz="2800" dirty="0" err="1"/>
              <a:t>tujuan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. </a:t>
            </a: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futuristik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 smtClean="0"/>
              <a:t>:</a:t>
            </a:r>
          </a:p>
          <a:p>
            <a:pPr marL="514350" indent="-514350">
              <a:buAutoNum type="arabicParenBoth"/>
            </a:pPr>
            <a:r>
              <a:rPr lang="en-US" sz="2800" dirty="0" err="1" smtClean="0"/>
              <a:t>arko</a:t>
            </a:r>
            <a:r>
              <a:rPr lang="en-US" sz="2800" dirty="0" smtClean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khalifah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wakil</a:t>
            </a:r>
            <a:r>
              <a:rPr lang="en-US" sz="2800" dirty="0"/>
              <a:t> di </a:t>
            </a:r>
            <a:r>
              <a:rPr lang="en-US" sz="2800" dirty="0" err="1"/>
              <a:t>bumi</a:t>
            </a:r>
            <a:r>
              <a:rPr lang="en-US" sz="2800" dirty="0"/>
              <a:t>;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(</a:t>
            </a:r>
            <a:r>
              <a:rPr lang="en-US" sz="2800" dirty="0"/>
              <a:t>2) </a:t>
            </a:r>
            <a:r>
              <a:rPr lang="en-US" sz="2800" dirty="0" err="1"/>
              <a:t>abdi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beribadah</a:t>
            </a:r>
            <a:r>
              <a:rPr lang="en-US" sz="2800" dirty="0"/>
              <a:t>;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(</a:t>
            </a:r>
            <a:r>
              <a:rPr lang="en-US" sz="2800" dirty="0"/>
              <a:t>3) </a:t>
            </a:r>
            <a:r>
              <a:rPr lang="en-US" sz="2800" dirty="0" err="1"/>
              <a:t>rahmat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anugerah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seluruh</a:t>
            </a:r>
            <a:r>
              <a:rPr lang="en-US" sz="2800" dirty="0"/>
              <a:t> </a:t>
            </a:r>
            <a:r>
              <a:rPr lang="en-US" sz="2800" dirty="0" err="1"/>
              <a:t>alam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akhlak</a:t>
            </a:r>
            <a:r>
              <a:rPr lang="en-US" sz="2800" dirty="0"/>
              <a:t> </a:t>
            </a:r>
            <a:r>
              <a:rPr lang="en-US" sz="2800" dirty="0" err="1"/>
              <a:t>mulia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Manusia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Futuristik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971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Futuristik</a:t>
            </a:r>
            <a:r>
              <a:rPr lang="en-US" sz="5400" dirty="0" smtClean="0">
                <a:solidFill>
                  <a:srgbClr val="FFFF00"/>
                </a:solidFill>
              </a:rPr>
              <a:t>: 3A</a:t>
            </a:r>
            <a:endParaRPr lang="en-US" sz="5400" dirty="0">
              <a:solidFill>
                <a:srgbClr val="FFFF00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768897177"/>
              </p:ext>
            </p:extLst>
          </p:nvPr>
        </p:nvGraphicFramePr>
        <p:xfrm>
          <a:off x="963054" y="106739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 Placeholder 2"/>
          <p:cNvSpPr txBox="1">
            <a:spLocks/>
          </p:cNvSpPr>
          <p:nvPr/>
        </p:nvSpPr>
        <p:spPr>
          <a:xfrm>
            <a:off x="8596104" y="1782119"/>
            <a:ext cx="2984295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 dirty="0" smtClean="0">
                <a:solidFill>
                  <a:srgbClr val="FFFF00"/>
                </a:solidFill>
              </a:rPr>
              <a:t>3A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111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8" y="1679285"/>
            <a:ext cx="8742270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Arko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futuristik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sekaligus</a:t>
            </a:r>
            <a:r>
              <a:rPr lang="en-US" sz="2800" dirty="0"/>
              <a:t> </a:t>
            </a: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asli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Sejak</a:t>
            </a:r>
            <a:r>
              <a:rPr lang="en-US" sz="2800" dirty="0" smtClean="0"/>
              <a:t> </a:t>
            </a:r>
            <a:r>
              <a:rPr lang="en-US" sz="2800" dirty="0" err="1"/>
              <a:t>kecil</a:t>
            </a:r>
            <a:r>
              <a:rPr lang="en-US" sz="2800" dirty="0"/>
              <a:t>,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sadar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diri</a:t>
            </a:r>
            <a:r>
              <a:rPr lang="en-US" sz="2800" dirty="0"/>
              <a:t>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arko</a:t>
            </a:r>
            <a:r>
              <a:rPr lang="en-US" sz="2800" dirty="0"/>
              <a:t> (</a:t>
            </a:r>
            <a:r>
              <a:rPr lang="en-US" sz="2800" dirty="0" err="1"/>
              <a:t>pemimpin</a:t>
            </a:r>
            <a:r>
              <a:rPr lang="en-US" sz="2800" dirty="0"/>
              <a:t>)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diri</a:t>
            </a:r>
            <a:r>
              <a:rPr lang="en-US" sz="2800" dirty="0"/>
              <a:t> </a:t>
            </a:r>
            <a:r>
              <a:rPr lang="en-US" sz="2800" dirty="0" err="1"/>
              <a:t>sendiri</a:t>
            </a:r>
            <a:r>
              <a:rPr lang="en-US" sz="2800" dirty="0"/>
              <a:t>; </a:t>
            </a:r>
            <a:r>
              <a:rPr lang="en-US" sz="2800" dirty="0" err="1"/>
              <a:t>ibu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arko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kita</a:t>
            </a:r>
            <a:r>
              <a:rPr lang="en-US" sz="2800" dirty="0"/>
              <a:t> (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anaknya</a:t>
            </a:r>
            <a:r>
              <a:rPr lang="en-US" sz="2800" dirty="0"/>
              <a:t>); ayah, </a:t>
            </a:r>
            <a:r>
              <a:rPr lang="en-US" sz="2800" dirty="0" err="1"/>
              <a:t>kakek</a:t>
            </a:r>
            <a:r>
              <a:rPr lang="en-US" sz="2800" dirty="0"/>
              <a:t>, </a:t>
            </a:r>
            <a:r>
              <a:rPr lang="en-US" sz="2800" dirty="0" err="1"/>
              <a:t>tetangga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orang-orang lain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arko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posisi</a:t>
            </a:r>
            <a:r>
              <a:rPr lang="en-US" sz="2800" dirty="0"/>
              <a:t> </a:t>
            </a:r>
            <a:r>
              <a:rPr lang="en-US" sz="2800" dirty="0" err="1"/>
              <a:t>tertentu</a:t>
            </a:r>
            <a:r>
              <a:rPr lang="en-US" sz="2800" dirty="0"/>
              <a:t>. </a:t>
            </a:r>
            <a:r>
              <a:rPr lang="en-US" sz="2800" dirty="0" err="1"/>
              <a:t>Kesadaran</a:t>
            </a:r>
            <a:r>
              <a:rPr lang="en-US" sz="2800" dirty="0"/>
              <a:t> </a:t>
            </a:r>
            <a:r>
              <a:rPr lang="en-US" sz="2800" dirty="0" err="1"/>
              <a:t>tentang</a:t>
            </a:r>
            <a:r>
              <a:rPr lang="en-US" sz="2800" dirty="0"/>
              <a:t> </a:t>
            </a:r>
            <a:r>
              <a:rPr lang="en-US" sz="2800" dirty="0" err="1"/>
              <a:t>arko</a:t>
            </a:r>
            <a:r>
              <a:rPr lang="en-US" sz="2800" dirty="0"/>
              <a:t> </a:t>
            </a:r>
            <a:r>
              <a:rPr lang="en-US" sz="2800" dirty="0" err="1"/>
              <a:t>sudah</a:t>
            </a:r>
            <a:r>
              <a:rPr lang="en-US" sz="2800" dirty="0"/>
              <a:t> </a:t>
            </a:r>
            <a:r>
              <a:rPr lang="en-US" sz="2800" dirty="0" err="1"/>
              <a:t>muncul</a:t>
            </a:r>
            <a:r>
              <a:rPr lang="en-US" sz="2800" dirty="0"/>
              <a:t> </a:t>
            </a:r>
            <a:r>
              <a:rPr lang="en-US" sz="2800" dirty="0" err="1"/>
              <a:t>sejak</a:t>
            </a:r>
            <a:r>
              <a:rPr lang="en-US" sz="2800" dirty="0"/>
              <a:t> </a:t>
            </a:r>
            <a:r>
              <a:rPr lang="en-US" sz="2800" dirty="0" err="1"/>
              <a:t>awal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Manusia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Arko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085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1434584"/>
            <a:ext cx="9111915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Kita </a:t>
            </a:r>
            <a:r>
              <a:rPr lang="en-US" sz="2800" dirty="0" err="1"/>
              <a:t>memilih</a:t>
            </a:r>
            <a:r>
              <a:rPr lang="en-US" sz="2800" dirty="0"/>
              <a:t> </a:t>
            </a:r>
            <a:r>
              <a:rPr lang="en-US" sz="2800" dirty="0" err="1"/>
              <a:t>makanan</a:t>
            </a:r>
            <a:r>
              <a:rPr lang="en-US" sz="2800" dirty="0"/>
              <a:t> </a:t>
            </a:r>
            <a:r>
              <a:rPr lang="en-US" sz="2800" dirty="0" err="1"/>
              <a:t>sehat</a:t>
            </a:r>
            <a:r>
              <a:rPr lang="en-US" sz="2800" dirty="0"/>
              <a:t> </a:t>
            </a:r>
            <a:r>
              <a:rPr lang="en-US" sz="2800" dirty="0" err="1"/>
              <a:t>ketimbang</a:t>
            </a:r>
            <a:r>
              <a:rPr lang="en-US" sz="2800" dirty="0"/>
              <a:t> </a:t>
            </a:r>
            <a:r>
              <a:rPr lang="en-US" sz="2800" dirty="0" err="1"/>
              <a:t>beracun</a:t>
            </a:r>
            <a:r>
              <a:rPr lang="en-US" sz="2800" dirty="0"/>
              <a:t>. Kita </a:t>
            </a:r>
            <a:r>
              <a:rPr lang="en-US" sz="2800" dirty="0" err="1"/>
              <a:t>memilih</a:t>
            </a:r>
            <a:r>
              <a:rPr lang="en-US" sz="2800" dirty="0"/>
              <a:t> </a:t>
            </a:r>
            <a:r>
              <a:rPr lang="en-US" sz="2800" dirty="0" err="1"/>
              <a:t>menghindari</a:t>
            </a:r>
            <a:r>
              <a:rPr lang="en-US" sz="2800" dirty="0"/>
              <a:t> </a:t>
            </a:r>
            <a:r>
              <a:rPr lang="en-US" sz="2800" dirty="0" err="1"/>
              <a:t>api</a:t>
            </a:r>
            <a:r>
              <a:rPr lang="en-US" sz="2800" dirty="0"/>
              <a:t> </a:t>
            </a:r>
            <a:r>
              <a:rPr lang="en-US" sz="2800" dirty="0" err="1"/>
              <a:t>ketimbang</a:t>
            </a:r>
            <a:r>
              <a:rPr lang="en-US" sz="2800" dirty="0"/>
              <a:t> </a:t>
            </a:r>
            <a:r>
              <a:rPr lang="en-US" sz="2800" dirty="0" err="1"/>
              <a:t>terbakar</a:t>
            </a:r>
            <a:r>
              <a:rPr lang="en-US" sz="2800" dirty="0"/>
              <a:t>. Kita </a:t>
            </a:r>
            <a:r>
              <a:rPr lang="en-US" sz="2800" dirty="0" err="1"/>
              <a:t>memilih</a:t>
            </a:r>
            <a:r>
              <a:rPr lang="en-US" sz="2800" dirty="0"/>
              <a:t> </a:t>
            </a:r>
            <a:r>
              <a:rPr lang="en-US" sz="2800" dirty="0" err="1"/>
              <a:t>menolong</a:t>
            </a:r>
            <a:r>
              <a:rPr lang="en-US" sz="2800" dirty="0"/>
              <a:t> </a:t>
            </a:r>
            <a:r>
              <a:rPr lang="en-US" sz="2800" dirty="0" err="1"/>
              <a:t>ibu</a:t>
            </a:r>
            <a:r>
              <a:rPr lang="en-US" sz="2800" dirty="0"/>
              <a:t> </a:t>
            </a:r>
            <a:r>
              <a:rPr lang="en-US" sz="2800" dirty="0" err="1"/>
              <a:t>ketimbang</a:t>
            </a:r>
            <a:r>
              <a:rPr lang="en-US" sz="2800" dirty="0"/>
              <a:t> </a:t>
            </a:r>
            <a:r>
              <a:rPr lang="en-US" sz="2800" dirty="0" err="1"/>
              <a:t>mengganggu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Sejak</a:t>
            </a:r>
            <a:r>
              <a:rPr lang="en-US" sz="2800" dirty="0" smtClean="0"/>
              <a:t> </a:t>
            </a:r>
            <a:r>
              <a:rPr lang="en-US" sz="2800" dirty="0" err="1"/>
              <a:t>muda</a:t>
            </a:r>
            <a:r>
              <a:rPr lang="en-US" sz="2800" dirty="0"/>
              <a:t>,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sadar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memilih</a:t>
            </a:r>
            <a:r>
              <a:rPr lang="en-US" sz="2800" dirty="0"/>
              <a:t> yang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ketimbang</a:t>
            </a:r>
            <a:r>
              <a:rPr lang="en-US" sz="2800" dirty="0"/>
              <a:t> yang </a:t>
            </a:r>
            <a:r>
              <a:rPr lang="en-US" sz="2800" dirty="0" err="1"/>
              <a:t>buruk</a:t>
            </a:r>
            <a:r>
              <a:rPr lang="en-US" sz="2800" dirty="0"/>
              <a:t>; </a:t>
            </a:r>
            <a:r>
              <a:rPr lang="en-US" sz="2800" dirty="0" err="1"/>
              <a:t>itulah</a:t>
            </a:r>
            <a:r>
              <a:rPr lang="en-US" sz="2800" dirty="0"/>
              <a:t> </a:t>
            </a:r>
            <a:r>
              <a:rPr lang="en-US" sz="2800" dirty="0" err="1"/>
              <a:t>ibadah</a:t>
            </a:r>
            <a:r>
              <a:rPr lang="en-US" sz="2800" dirty="0"/>
              <a:t>. </a:t>
            </a:r>
            <a:r>
              <a:rPr lang="en-US" sz="2800" dirty="0" err="1"/>
              <a:t>Kadang</a:t>
            </a:r>
            <a:r>
              <a:rPr lang="en-US" sz="2800" dirty="0"/>
              <a:t>, </a:t>
            </a:r>
            <a:r>
              <a:rPr lang="en-US" sz="2800" dirty="0" err="1"/>
              <a:t>kebaikan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orang lain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merugikan</a:t>
            </a:r>
            <a:r>
              <a:rPr lang="en-US" sz="2800" dirty="0"/>
              <a:t> </a:t>
            </a:r>
            <a:r>
              <a:rPr lang="en-US" sz="2800" dirty="0" err="1"/>
              <a:t>diri</a:t>
            </a:r>
            <a:r>
              <a:rPr lang="en-US" sz="2800" dirty="0"/>
              <a:t> </a:t>
            </a:r>
            <a:r>
              <a:rPr lang="en-US" sz="2800" dirty="0" err="1"/>
              <a:t>sendiri</a:t>
            </a:r>
            <a:r>
              <a:rPr lang="en-US" sz="2800" dirty="0"/>
              <a:t>. </a:t>
            </a:r>
            <a:r>
              <a:rPr lang="en-US" sz="2800" dirty="0" err="1"/>
              <a:t>Anda</a:t>
            </a:r>
            <a:r>
              <a:rPr lang="en-US" sz="2800" dirty="0"/>
              <a:t> </a:t>
            </a:r>
            <a:r>
              <a:rPr lang="en-US" sz="2800" dirty="0" err="1"/>
              <a:t>memberi</a:t>
            </a:r>
            <a:r>
              <a:rPr lang="en-US" sz="2800" dirty="0"/>
              <a:t> </a:t>
            </a:r>
            <a:r>
              <a:rPr lang="en-US" sz="2800" dirty="0" err="1"/>
              <a:t>makan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fakir </a:t>
            </a:r>
            <a:r>
              <a:rPr lang="en-US" sz="2800" dirty="0" err="1"/>
              <a:t>miskin</a:t>
            </a:r>
            <a:r>
              <a:rPr lang="en-US" sz="2800" dirty="0"/>
              <a:t> </a:t>
            </a:r>
            <a:r>
              <a:rPr lang="en-US" sz="2800" dirty="0" err="1"/>
              <a:t>padahal</a:t>
            </a:r>
            <a:r>
              <a:rPr lang="en-US" sz="2800" dirty="0"/>
              <a:t> </a:t>
            </a:r>
            <a:r>
              <a:rPr lang="en-US" sz="2800" dirty="0" err="1"/>
              <a:t>Anda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makan</a:t>
            </a:r>
            <a:r>
              <a:rPr lang="en-US" sz="2800" dirty="0"/>
              <a:t> </a:t>
            </a:r>
            <a:r>
              <a:rPr lang="en-US" sz="2800" dirty="0" err="1"/>
              <a:t>mewah</a:t>
            </a:r>
            <a:r>
              <a:rPr lang="en-US" sz="2800" dirty="0"/>
              <a:t> </a:t>
            </a:r>
            <a:r>
              <a:rPr lang="en-US" sz="2800" dirty="0" err="1"/>
              <a:t>bila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berbagi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fakir </a:t>
            </a:r>
            <a:r>
              <a:rPr lang="en-US" sz="2800" dirty="0" err="1"/>
              <a:t>miskin</a:t>
            </a:r>
            <a:r>
              <a:rPr lang="en-US" sz="2800" dirty="0"/>
              <a:t>. </a:t>
            </a:r>
            <a:r>
              <a:rPr lang="en-US" sz="2800" dirty="0" err="1"/>
              <a:t>Bahkan</a:t>
            </a:r>
            <a:r>
              <a:rPr lang="en-US" sz="2800" dirty="0"/>
              <a:t>,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sadar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kebaikan</a:t>
            </a:r>
            <a:r>
              <a:rPr lang="en-US" sz="2800" dirty="0"/>
              <a:t> </a:t>
            </a:r>
            <a:r>
              <a:rPr lang="en-US" sz="2800" dirty="0" err="1"/>
              <a:t>tertinggi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ibadah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r>
              <a:rPr lang="en-US" sz="2800" dirty="0"/>
              <a:t>.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futuristik</a:t>
            </a:r>
            <a:r>
              <a:rPr lang="en-US" sz="2800" dirty="0"/>
              <a:t> </a:t>
            </a:r>
            <a:r>
              <a:rPr lang="en-US" sz="2800" dirty="0" err="1"/>
              <a:t>sadar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ibadah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Manusia</a:t>
            </a:r>
            <a:r>
              <a:rPr lang="en-US" sz="5400" dirty="0" smtClean="0">
                <a:solidFill>
                  <a:srgbClr val="FFFF00"/>
                </a:solidFill>
              </a:rPr>
              <a:t> Abdi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735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1434584"/>
            <a:ext cx="8497571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 smtClean="0"/>
              <a:t>Kesadaran</a:t>
            </a:r>
            <a:r>
              <a:rPr lang="en-US" sz="2800" dirty="0" smtClean="0"/>
              <a:t>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mengantar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anugerah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alam</a:t>
            </a:r>
            <a:r>
              <a:rPr lang="en-US" sz="2800" dirty="0"/>
              <a:t> </a:t>
            </a:r>
            <a:r>
              <a:rPr lang="en-US" sz="2800" dirty="0" err="1"/>
              <a:t>semesta</a:t>
            </a:r>
            <a:r>
              <a:rPr lang="en-US" sz="2800" dirty="0"/>
              <a:t> </a:t>
            </a:r>
            <a:r>
              <a:rPr lang="en-US" sz="2800" dirty="0" err="1"/>
              <a:t>daripada</a:t>
            </a:r>
            <a:r>
              <a:rPr lang="en-US" sz="2800" dirty="0"/>
              <a:t> </a:t>
            </a:r>
            <a:r>
              <a:rPr lang="en-US" sz="2800" dirty="0" err="1"/>
              <a:t>merusaknya</a:t>
            </a:r>
            <a:r>
              <a:rPr lang="en-US" sz="2800" dirty="0"/>
              <a:t>. </a:t>
            </a:r>
            <a:r>
              <a:rPr lang="en-US" sz="2800" dirty="0" err="1" smtClean="0"/>
              <a:t>Bahkan</a:t>
            </a:r>
            <a:r>
              <a:rPr lang="en-US" sz="2800" dirty="0" smtClean="0"/>
              <a:t>, </a:t>
            </a:r>
            <a:r>
              <a:rPr lang="en-US" sz="2800" dirty="0" err="1" smtClean="0"/>
              <a:t>diri</a:t>
            </a:r>
            <a:r>
              <a:rPr lang="en-US" sz="2800" dirty="0" smtClean="0"/>
              <a:t> </a:t>
            </a:r>
            <a:r>
              <a:rPr lang="en-US" sz="2800" dirty="0" err="1" smtClean="0"/>
              <a:t>kita</a:t>
            </a:r>
            <a:r>
              <a:rPr lang="en-US" sz="2800" dirty="0" smtClean="0"/>
              <a:t> </a:t>
            </a:r>
            <a:r>
              <a:rPr lang="en-US" sz="2800" dirty="0" err="1" smtClean="0"/>
              <a:t>sendiri</a:t>
            </a:r>
            <a:r>
              <a:rPr lang="en-US" sz="2800" dirty="0" smtClean="0"/>
              <a:t> </a:t>
            </a:r>
            <a:r>
              <a:rPr lang="en-US" sz="2800" dirty="0" err="1" smtClean="0"/>
              <a:t>bisa</a:t>
            </a:r>
            <a:r>
              <a:rPr lang="en-US" sz="2800" dirty="0" smtClean="0"/>
              <a:t> </a:t>
            </a:r>
            <a:r>
              <a:rPr lang="en-US" sz="2800" dirty="0" err="1" smtClean="0"/>
              <a:t>eksis</a:t>
            </a:r>
            <a:r>
              <a:rPr lang="en-US" sz="2800" dirty="0" smtClean="0"/>
              <a:t> </a:t>
            </a:r>
            <a:r>
              <a:rPr lang="en-US" sz="2800" dirty="0" err="1" smtClean="0"/>
              <a:t>karena</a:t>
            </a:r>
            <a:r>
              <a:rPr lang="en-US" sz="2800" dirty="0" smtClean="0"/>
              <a:t> </a:t>
            </a:r>
            <a:r>
              <a:rPr lang="en-US" sz="2800" dirty="0" err="1" smtClean="0"/>
              <a:t>anugerah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sumber</a:t>
            </a:r>
            <a:r>
              <a:rPr lang="en-US" sz="2800" dirty="0" smtClean="0"/>
              <a:t> </a:t>
            </a:r>
            <a:r>
              <a:rPr lang="en-US" sz="2800" dirty="0" err="1" smtClean="0"/>
              <a:t>anugerah</a:t>
            </a:r>
            <a:r>
              <a:rPr lang="en-US" sz="2800" dirty="0" smtClean="0"/>
              <a:t>.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Bagaimana</a:t>
            </a:r>
            <a:r>
              <a:rPr lang="en-US" sz="2800" dirty="0" smtClean="0"/>
              <a:t> </a:t>
            </a:r>
            <a:r>
              <a:rPr lang="en-US" sz="2800" dirty="0" err="1"/>
              <a:t>cara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futuristik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 smtClean="0"/>
              <a:t>?</a:t>
            </a:r>
          </a:p>
          <a:p>
            <a:pPr marL="0" indent="0">
              <a:buNone/>
            </a:pPr>
            <a:r>
              <a:rPr lang="en-US" sz="2800" dirty="0" smtClean="0"/>
              <a:t>Kita </a:t>
            </a:r>
            <a:r>
              <a:rPr lang="en-US" sz="2800" dirty="0" err="1"/>
              <a:t>perlu</a:t>
            </a:r>
            <a:r>
              <a:rPr lang="en-US" sz="2800" dirty="0"/>
              <a:t> </a:t>
            </a:r>
            <a:r>
              <a:rPr lang="en-US" sz="2800" dirty="0" err="1"/>
              <a:t>mengenali</a:t>
            </a:r>
            <a:r>
              <a:rPr lang="en-US" sz="2800" dirty="0"/>
              <a:t> </a:t>
            </a: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asli</a:t>
            </a:r>
            <a:r>
              <a:rPr lang="en-US" sz="2800" dirty="0"/>
              <a:t>.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mengenali</a:t>
            </a:r>
            <a:r>
              <a:rPr lang="en-US" sz="2800" dirty="0"/>
              <a:t> </a:t>
            </a: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asli</a:t>
            </a:r>
            <a:r>
              <a:rPr lang="en-US" sz="2800" dirty="0"/>
              <a:t>, </a:t>
            </a:r>
            <a:r>
              <a:rPr lang="en-US" sz="2800" dirty="0" err="1"/>
              <a:t>seseorang</a:t>
            </a:r>
            <a:r>
              <a:rPr lang="en-US" sz="2800" dirty="0"/>
              <a:t> yang </a:t>
            </a:r>
            <a:r>
              <a:rPr lang="en-US" sz="2800" dirty="0" err="1"/>
              <a:t>berniat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 smtClean="0"/>
              <a:t>arko,abdi</a:t>
            </a:r>
            <a:r>
              <a:rPr lang="en-US" sz="2800" dirty="0" smtClean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anugerah</a:t>
            </a:r>
            <a:r>
              <a:rPr lang="en-US" sz="2800" dirty="0"/>
              <a:t> </a:t>
            </a:r>
            <a:r>
              <a:rPr lang="en-US" sz="2800" dirty="0" smtClean="0"/>
              <a:t>(3A) </a:t>
            </a:r>
            <a:r>
              <a:rPr lang="en-US" sz="2800" dirty="0" err="1" smtClean="0"/>
              <a:t>bisa</a:t>
            </a:r>
            <a:r>
              <a:rPr lang="en-US" sz="2800" dirty="0" smtClean="0"/>
              <a:t> </a:t>
            </a:r>
            <a:r>
              <a:rPr lang="en-US" sz="2800" dirty="0" err="1"/>
              <a:t>terjerumus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bencana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Manusia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Anugerah</a:t>
            </a:r>
            <a:endParaRPr lang="en-US" sz="5400" dirty="0">
              <a:solidFill>
                <a:srgbClr val="FFFF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44379" y="1576371"/>
            <a:ext cx="2775284" cy="4262956"/>
            <a:chOff x="5705475" y="2141285"/>
            <a:chExt cx="3120663" cy="4579175"/>
          </a:xfrm>
        </p:grpSpPr>
        <p:pic>
          <p:nvPicPr>
            <p:cNvPr id="9" name="Picture 8" descr="https://nuansa.co/wp-content/uploads/2024/02/7-Pintu-Anugerah-1-600x60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20" t="14356" r="23520" b="3841"/>
            <a:stretch/>
          </p:blipFill>
          <p:spPr bwMode="auto">
            <a:xfrm>
              <a:off x="5705475" y="2141285"/>
              <a:ext cx="3120663" cy="4579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https://i0.wp.com/nuansa.co/wp-content/uploads/2023/02/logika-futuristik-web-2.jpg?fit=600%2C600&amp;ssl=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88" t="39200" r="28377" b="44959"/>
            <a:stretch/>
          </p:blipFill>
          <p:spPr bwMode="auto">
            <a:xfrm>
              <a:off x="6410691" y="2298330"/>
              <a:ext cx="1640643" cy="561975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itle 1"/>
            <p:cNvSpPr txBox="1">
              <a:spLocks/>
            </p:cNvSpPr>
            <p:nvPr/>
          </p:nvSpPr>
          <p:spPr>
            <a:xfrm>
              <a:off x="7492954" y="2308964"/>
              <a:ext cx="579646" cy="561975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70000" lnSpcReduction="2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800" kern="1200" cap="all">
                  <a:ln w="3175" cmpd="sng">
                    <a:noFill/>
                  </a:ln>
                  <a:gradFill flip="none" rotWithShape="1">
                    <a:gsLst>
                      <a:gs pos="0">
                        <a:schemeClr val="tx1"/>
                      </a:gs>
                      <a:gs pos="100000">
                        <a:schemeClr val="tx1">
                          <a:lumMod val="65000"/>
                        </a:schemeClr>
                      </a:gs>
                    </a:gsLst>
                    <a:lin ang="5580000" scaled="0"/>
                    <a:tileRect/>
                  </a:gradFill>
                  <a:effectLst>
                    <a:glow rad="38100">
                      <a:schemeClr val="bg1">
                        <a:lumMod val="65000"/>
                        <a:lumOff val="35000"/>
                        <a:alpha val="50000"/>
                      </a:schemeClr>
                    </a:glow>
                    <a:outerShdw blurRad="28575" dist="31750" dir="13200000" algn="tl" rotWithShape="0">
                      <a:srgbClr val="000000">
                        <a:alpha val="25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dirty="0" smtClean="0">
                  <a:solidFill>
                    <a:srgbClr val="FFFF00"/>
                  </a:solidFill>
                </a:rPr>
                <a:t>2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510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1434584"/>
            <a:ext cx="8497571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Dari </a:t>
            </a:r>
            <a:r>
              <a:rPr lang="en-US" sz="2800" dirty="0" err="1"/>
              <a:t>mana</a:t>
            </a:r>
            <a:r>
              <a:rPr lang="en-US" sz="2800" dirty="0"/>
              <a:t> </a:t>
            </a:r>
            <a:r>
              <a:rPr lang="en-US" sz="2800" dirty="0" err="1"/>
              <a:t>asal-usul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? </a:t>
            </a:r>
            <a:r>
              <a:rPr lang="en-US" sz="2800" dirty="0" err="1"/>
              <a:t>Berdasar</a:t>
            </a:r>
            <a:r>
              <a:rPr lang="en-US" sz="2800" dirty="0"/>
              <a:t>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asli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 smtClean="0"/>
              <a:t>:</a:t>
            </a:r>
          </a:p>
          <a:p>
            <a:pPr marL="0" indent="0">
              <a:buNone/>
            </a:pPr>
            <a:r>
              <a:rPr lang="en-US" sz="2800" dirty="0" smtClean="0"/>
              <a:t> </a:t>
            </a:r>
          </a:p>
          <a:p>
            <a:pPr marL="514350" indent="-514350">
              <a:buAutoNum type="arabicParenBoth"/>
            </a:pPr>
            <a:r>
              <a:rPr lang="en-US" sz="2800" dirty="0" err="1" smtClean="0"/>
              <a:t>Jadilah</a:t>
            </a:r>
            <a:r>
              <a:rPr lang="en-US" sz="2800" dirty="0" smtClean="0"/>
              <a:t>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terjadilah</a:t>
            </a:r>
            <a:r>
              <a:rPr lang="en-US" sz="2800" dirty="0"/>
              <a:t>; </a:t>
            </a:r>
            <a:r>
              <a:rPr lang="en-US" sz="2800" dirty="0" err="1"/>
              <a:t>firman</a:t>
            </a:r>
            <a:r>
              <a:rPr lang="en-US" sz="2800" dirty="0"/>
              <a:t> kun </a:t>
            </a:r>
            <a:r>
              <a:rPr lang="en-US" sz="2800" dirty="0" err="1"/>
              <a:t>fayakun</a:t>
            </a:r>
            <a:r>
              <a:rPr lang="en-US" sz="2800" dirty="0"/>
              <a:t>;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(</a:t>
            </a:r>
            <a:r>
              <a:rPr lang="en-US" sz="2800" dirty="0"/>
              <a:t>2) </a:t>
            </a:r>
            <a:r>
              <a:rPr lang="en-US" sz="2800" dirty="0" err="1"/>
              <a:t>Jadi</a:t>
            </a:r>
            <a:r>
              <a:rPr lang="en-US" sz="2800" dirty="0"/>
              <a:t> </a:t>
            </a:r>
            <a:r>
              <a:rPr lang="en-US" sz="2800" dirty="0" err="1"/>
              <a:t>pemimpin</a:t>
            </a:r>
            <a:r>
              <a:rPr lang="en-US" sz="2800" dirty="0"/>
              <a:t> – </a:t>
            </a:r>
            <a:r>
              <a:rPr lang="en-US" sz="2800" dirty="0" err="1"/>
              <a:t>khalifah</a:t>
            </a:r>
            <a:r>
              <a:rPr lang="en-US" sz="2800" dirty="0"/>
              <a:t>;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(</a:t>
            </a:r>
            <a:r>
              <a:rPr lang="en-US" sz="2800" dirty="0"/>
              <a:t>3) </a:t>
            </a:r>
            <a:r>
              <a:rPr lang="en-US" sz="2800" dirty="0" err="1"/>
              <a:t>Bentuk</a:t>
            </a:r>
            <a:r>
              <a:rPr lang="en-US" sz="2800" dirty="0"/>
              <a:t> </a:t>
            </a:r>
            <a:r>
              <a:rPr lang="en-US" sz="2800" dirty="0" err="1"/>
              <a:t>sempurna</a:t>
            </a:r>
            <a:r>
              <a:rPr lang="en-US" sz="2800" dirty="0"/>
              <a:t> </a:t>
            </a:r>
            <a:r>
              <a:rPr lang="en-US" sz="2800" dirty="0" err="1"/>
              <a:t>ditiupkan</a:t>
            </a:r>
            <a:r>
              <a:rPr lang="en-US" sz="2800" dirty="0"/>
              <a:t> </a:t>
            </a:r>
            <a:r>
              <a:rPr lang="en-US" sz="2800" dirty="0" err="1"/>
              <a:t>ruh</a:t>
            </a:r>
            <a:r>
              <a:rPr lang="en-US" sz="2800" dirty="0"/>
              <a:t>;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(</a:t>
            </a:r>
            <a:r>
              <a:rPr lang="en-US" sz="2800" dirty="0"/>
              <a:t>4) </a:t>
            </a:r>
            <a:r>
              <a:rPr lang="en-US" sz="2800" dirty="0" err="1"/>
              <a:t>Diajari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menyebut</a:t>
            </a:r>
            <a:r>
              <a:rPr lang="en-US" sz="2800" dirty="0"/>
              <a:t> </a:t>
            </a:r>
            <a:r>
              <a:rPr lang="en-US" sz="2800" dirty="0" err="1"/>
              <a:t>nama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;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(</a:t>
            </a:r>
            <a:r>
              <a:rPr lang="en-US" sz="2800" dirty="0"/>
              <a:t>5) </a:t>
            </a:r>
            <a:r>
              <a:rPr lang="en-US" sz="2800" dirty="0" err="1"/>
              <a:t>Pohon</a:t>
            </a:r>
            <a:r>
              <a:rPr lang="en-US" sz="2800" dirty="0"/>
              <a:t> </a:t>
            </a:r>
            <a:r>
              <a:rPr lang="en-US" sz="2800" dirty="0" err="1"/>
              <a:t>terlarang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tobat</a:t>
            </a:r>
            <a:r>
              <a:rPr lang="en-US" sz="2800" dirty="0"/>
              <a:t>.</a:t>
            </a:r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Manusia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Asli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971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smtClean="0">
                <a:solidFill>
                  <a:srgbClr val="FFFF00"/>
                </a:solidFill>
              </a:rPr>
              <a:t>Original</a:t>
            </a:r>
            <a:endParaRPr lang="en-US" sz="5400" dirty="0">
              <a:solidFill>
                <a:srgbClr val="FFFF00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32111089"/>
              </p:ext>
            </p:extLst>
          </p:nvPr>
        </p:nvGraphicFramePr>
        <p:xfrm>
          <a:off x="963054" y="106739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 Placeholder 2"/>
          <p:cNvSpPr txBox="1">
            <a:spLocks/>
          </p:cNvSpPr>
          <p:nvPr/>
        </p:nvSpPr>
        <p:spPr>
          <a:xfrm>
            <a:off x="9285910" y="1348985"/>
            <a:ext cx="2984295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Nama</a:t>
            </a:r>
            <a:r>
              <a:rPr lang="en-US" sz="5400" dirty="0" smtClean="0">
                <a:solidFill>
                  <a:srgbClr val="FFFF00"/>
                </a:solidFill>
              </a:rPr>
              <a:t/>
            </a:r>
            <a:br>
              <a:rPr lang="en-US" sz="5400" dirty="0" smtClean="0">
                <a:solidFill>
                  <a:srgbClr val="FFFF00"/>
                </a:solidFill>
              </a:rPr>
            </a:br>
            <a:r>
              <a:rPr lang="en-US" sz="5400" dirty="0" smtClean="0">
                <a:solidFill>
                  <a:srgbClr val="FFFF00"/>
                </a:solidFill>
              </a:rPr>
              <a:t>Indah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009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7538"/>
          <a:stretch/>
        </p:blipFill>
        <p:spPr>
          <a:xfrm>
            <a:off x="-159038" y="1739789"/>
            <a:ext cx="3726486" cy="3716762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1486100"/>
            <a:ext cx="8497571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(1)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kosmos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firman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r>
              <a:rPr lang="en-US" sz="2800" dirty="0"/>
              <a:t>, “Kun (</a:t>
            </a:r>
            <a:r>
              <a:rPr lang="en-US" sz="2800" dirty="0" err="1"/>
              <a:t>Jadilah</a:t>
            </a:r>
            <a:r>
              <a:rPr lang="en-US" sz="2800" dirty="0"/>
              <a:t>).” </a:t>
            </a: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asli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firman</a:t>
            </a:r>
            <a:r>
              <a:rPr lang="en-US" sz="2800" dirty="0"/>
              <a:t>, </a:t>
            </a:r>
            <a:r>
              <a:rPr lang="en-US" sz="2800" dirty="0" err="1"/>
              <a:t>sabda</a:t>
            </a:r>
            <a:r>
              <a:rPr lang="en-US" sz="2800" dirty="0"/>
              <a:t>, kata,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bahasa</a:t>
            </a:r>
            <a:r>
              <a:rPr lang="en-US" sz="2800" dirty="0"/>
              <a:t>. Kata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ungkapan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; </a:t>
            </a:r>
            <a:r>
              <a:rPr lang="en-US" sz="2800" dirty="0" err="1"/>
              <a:t>demikian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ungkapan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r>
              <a:rPr lang="en-US" sz="2800" dirty="0"/>
              <a:t>Proses </a:t>
            </a:r>
            <a:r>
              <a:rPr lang="en-US" sz="2800" dirty="0" err="1"/>
              <a:t>selanjutnya</a:t>
            </a:r>
            <a:r>
              <a:rPr lang="en-US" sz="2800" dirty="0"/>
              <a:t> “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terjadilah</a:t>
            </a:r>
            <a:r>
              <a:rPr lang="en-US" sz="2800" dirty="0"/>
              <a:t>” (</a:t>
            </a:r>
            <a:r>
              <a:rPr lang="en-US" sz="2800" dirty="0" err="1"/>
              <a:t>fayakun</a:t>
            </a:r>
            <a:r>
              <a:rPr lang="en-US" sz="2800" dirty="0"/>
              <a:t>) </a:t>
            </a:r>
            <a:r>
              <a:rPr lang="en-US" sz="2800" dirty="0" err="1"/>
              <a:t>yaitu</a:t>
            </a:r>
            <a:r>
              <a:rPr lang="en-US" sz="2800" dirty="0"/>
              <a:t> </a:t>
            </a:r>
            <a:r>
              <a:rPr lang="en-US" sz="2800" dirty="0" err="1"/>
              <a:t>terjadi</a:t>
            </a:r>
            <a:r>
              <a:rPr lang="en-US" sz="2800" dirty="0"/>
              <a:t> </a:t>
            </a:r>
            <a:r>
              <a:rPr lang="en-US" sz="2800" dirty="0" err="1"/>
              <a:t>fenomena-realitas</a:t>
            </a:r>
            <a:r>
              <a:rPr lang="en-US" sz="2800" dirty="0"/>
              <a:t>;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terjadi</a:t>
            </a:r>
            <a:r>
              <a:rPr lang="en-US" sz="2800" dirty="0"/>
              <a:t> </a:t>
            </a:r>
            <a:r>
              <a:rPr lang="en-US" sz="2800" dirty="0" err="1"/>
              <a:t>ledakan</a:t>
            </a:r>
            <a:r>
              <a:rPr lang="en-US" sz="2800" dirty="0"/>
              <a:t> </a:t>
            </a:r>
            <a:r>
              <a:rPr lang="en-US" sz="2800" dirty="0" err="1"/>
              <a:t>besar</a:t>
            </a:r>
            <a:r>
              <a:rPr lang="en-US" sz="2800" dirty="0"/>
              <a:t> </a:t>
            </a:r>
            <a:r>
              <a:rPr lang="en-US" sz="2800" dirty="0" err="1"/>
              <a:t>pertama</a:t>
            </a:r>
            <a:r>
              <a:rPr lang="en-US" sz="2800" dirty="0"/>
              <a:t> </a:t>
            </a:r>
            <a:r>
              <a:rPr lang="en-US" sz="2800" dirty="0" err="1"/>
              <a:t>berupa</a:t>
            </a:r>
            <a:r>
              <a:rPr lang="en-US" sz="2800" dirty="0"/>
              <a:t> </a:t>
            </a:r>
            <a:r>
              <a:rPr lang="en-US" sz="2800" dirty="0" err="1"/>
              <a:t>bigbang</a:t>
            </a:r>
            <a:r>
              <a:rPr lang="en-US" sz="2800" dirty="0"/>
              <a:t> </a:t>
            </a:r>
            <a:r>
              <a:rPr lang="en-US" sz="2800" dirty="0" err="1"/>
              <a:t>fenomena-realitas</a:t>
            </a:r>
            <a:r>
              <a:rPr lang="en-US" sz="2800" dirty="0"/>
              <a:t>. </a:t>
            </a:r>
            <a:r>
              <a:rPr lang="en-US" sz="2800" dirty="0" err="1"/>
              <a:t>Sampai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waktunya</a:t>
            </a:r>
            <a:r>
              <a:rPr lang="en-US" sz="2800" dirty="0"/>
              <a:t>,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memperoleh</a:t>
            </a:r>
            <a:r>
              <a:rPr lang="en-US" sz="2800" dirty="0"/>
              <a:t> </a:t>
            </a:r>
            <a:r>
              <a:rPr lang="en-US" sz="2800" dirty="0" err="1"/>
              <a:t>anugerah</a:t>
            </a:r>
            <a:r>
              <a:rPr lang="en-US" sz="2800" dirty="0"/>
              <a:t> </a:t>
            </a:r>
            <a:r>
              <a:rPr lang="en-US" sz="2800" dirty="0" err="1"/>
              <a:t>badan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Firman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Tuhan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01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itbpress.id/wp-content/uploads/2025/06/probabilitas-et-realitas-1290x5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4" t="4640" r="36248" b="3040"/>
          <a:stretch/>
        </p:blipFill>
        <p:spPr bwMode="auto">
          <a:xfrm>
            <a:off x="-192506" y="1443790"/>
            <a:ext cx="3400926" cy="474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465095" y="1640648"/>
            <a:ext cx="7984223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(2) </a:t>
            </a:r>
            <a:r>
              <a:rPr lang="en-US" sz="2800" dirty="0" err="1"/>
              <a:t>Sebelum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realisasi</a:t>
            </a:r>
            <a:r>
              <a:rPr lang="en-US" sz="2800" dirty="0"/>
              <a:t>, </a:t>
            </a:r>
            <a:r>
              <a:rPr lang="en-US" sz="2800" dirty="0" err="1"/>
              <a:t>Tuhan</a:t>
            </a:r>
            <a:r>
              <a:rPr lang="en-US" sz="2800" dirty="0"/>
              <a:t> </a:t>
            </a:r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en-US" sz="2800" dirty="0" err="1"/>
              <a:t>mengumumkan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tugas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khalifah</a:t>
            </a:r>
            <a:r>
              <a:rPr lang="en-US" sz="2800" dirty="0"/>
              <a:t> (</a:t>
            </a:r>
            <a:r>
              <a:rPr lang="en-US" sz="2800" dirty="0" err="1"/>
              <a:t>arko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pemimpin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wakil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r>
              <a:rPr lang="en-US" sz="2800" dirty="0"/>
              <a:t>) di </a:t>
            </a:r>
            <a:r>
              <a:rPr lang="en-US" sz="2800" dirty="0" err="1"/>
              <a:t>bumi</a:t>
            </a:r>
            <a:r>
              <a:rPr lang="en-US" sz="2800" dirty="0"/>
              <a:t>;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asli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Peran</a:t>
            </a:r>
            <a:r>
              <a:rPr lang="en-US" sz="2800" dirty="0" smtClean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arko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membentang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asli</a:t>
            </a:r>
            <a:r>
              <a:rPr lang="en-US" sz="2800" dirty="0"/>
              <a:t> </a:t>
            </a:r>
            <a:r>
              <a:rPr lang="en-US" sz="2800" dirty="0" err="1"/>
              <a:t>sampai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futuristik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Arko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Membentang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118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30" y="2305922"/>
            <a:ext cx="3141841" cy="3141841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401808" y="2305922"/>
            <a:ext cx="7763476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(3) Proses </a:t>
            </a:r>
            <a:r>
              <a:rPr lang="en-US" sz="2800" dirty="0" err="1"/>
              <a:t>berlanjut</a:t>
            </a:r>
            <a:r>
              <a:rPr lang="en-US" sz="2800" dirty="0"/>
              <a:t> </a:t>
            </a:r>
            <a:r>
              <a:rPr lang="en-US" sz="2800" dirty="0" err="1"/>
              <a:t>fenomena-realitas</a:t>
            </a:r>
            <a:r>
              <a:rPr lang="en-US" sz="2800" dirty="0"/>
              <a:t> </a:t>
            </a:r>
            <a:r>
              <a:rPr lang="en-US" sz="2800" dirty="0" err="1"/>
              <a:t>berupa</a:t>
            </a:r>
            <a:r>
              <a:rPr lang="en-US" sz="2800" dirty="0"/>
              <a:t> </a:t>
            </a:r>
            <a:r>
              <a:rPr lang="en-US" sz="2800" dirty="0" err="1"/>
              <a:t>tanah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bahan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badan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kemudian</a:t>
            </a:r>
            <a:r>
              <a:rPr lang="en-US" sz="2800" dirty="0"/>
              <a:t> </a:t>
            </a:r>
            <a:r>
              <a:rPr lang="en-US" sz="2800" dirty="0" err="1"/>
              <a:t>ditiupkan</a:t>
            </a:r>
            <a:r>
              <a:rPr lang="en-US" sz="2800" dirty="0"/>
              <a:t> </a:t>
            </a:r>
            <a:r>
              <a:rPr lang="en-US" sz="2800" dirty="0" err="1"/>
              <a:t>ruh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r>
              <a:rPr lang="en-US" sz="2800" dirty="0"/>
              <a:t>; </a:t>
            </a: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asli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sempurna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Manusia</a:t>
            </a:r>
            <a:r>
              <a:rPr lang="en-US" sz="2800" dirty="0" smtClean="0"/>
              <a:t> </a:t>
            </a:r>
            <a:r>
              <a:rPr lang="en-US" sz="2800" dirty="0" err="1"/>
              <a:t>berpotensi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“</a:t>
            </a:r>
            <a:r>
              <a:rPr lang="en-US" sz="2800" dirty="0" err="1"/>
              <a:t>terbaik</a:t>
            </a:r>
            <a:r>
              <a:rPr lang="en-US" sz="2800" dirty="0"/>
              <a:t>”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err="1"/>
              <a:t>risiko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terburuk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Terbaik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505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elajar Dari Kisah Sujudnya Malaika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2460" y="2231547"/>
            <a:ext cx="3594485" cy="239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119173" y="1975498"/>
            <a:ext cx="8497571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(</a:t>
            </a:r>
            <a:r>
              <a:rPr lang="en-US" sz="2800" dirty="0"/>
              <a:t>4) </a:t>
            </a:r>
            <a:r>
              <a:rPr lang="en-US" sz="2800" dirty="0" err="1"/>
              <a:t>Mengapa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terbaik</a:t>
            </a:r>
            <a:r>
              <a:rPr lang="en-US" sz="2800" dirty="0"/>
              <a:t>?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r>
              <a:rPr lang="en-US" sz="2800" dirty="0"/>
              <a:t> </a:t>
            </a:r>
            <a:r>
              <a:rPr lang="en-US" sz="2800" dirty="0" err="1"/>
              <a:t>mengajarkan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sanggup</a:t>
            </a:r>
            <a:r>
              <a:rPr lang="en-US" sz="2800" dirty="0"/>
              <a:t> </a:t>
            </a:r>
            <a:r>
              <a:rPr lang="en-US" sz="2800" dirty="0" err="1"/>
              <a:t>menyebut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; </a:t>
            </a:r>
            <a:r>
              <a:rPr lang="en-US" sz="2800" dirty="0" err="1"/>
              <a:t>mengagumkan</a:t>
            </a:r>
            <a:r>
              <a:rPr lang="en-US" sz="2800" dirty="0"/>
              <a:t>! </a:t>
            </a:r>
            <a:r>
              <a:rPr lang="en-US" sz="2800" dirty="0" err="1"/>
              <a:t>Malaikat</a:t>
            </a:r>
            <a:r>
              <a:rPr lang="en-US" sz="2800" dirty="0"/>
              <a:t> </a:t>
            </a:r>
            <a:r>
              <a:rPr lang="en-US" sz="2800" dirty="0" err="1"/>
              <a:t>bersujud</a:t>
            </a:r>
            <a:r>
              <a:rPr lang="en-US" sz="2800" dirty="0"/>
              <a:t> </a:t>
            </a:r>
            <a:r>
              <a:rPr lang="en-US" sz="2800" dirty="0" err="1"/>
              <a:t>hormat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Hanya</a:t>
            </a:r>
            <a:r>
              <a:rPr lang="en-US" sz="2800" dirty="0" smtClean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asli</a:t>
            </a:r>
            <a:r>
              <a:rPr lang="en-US" sz="2800" dirty="0"/>
              <a:t> yang </a:t>
            </a:r>
            <a:r>
              <a:rPr lang="en-US" sz="2800" dirty="0" err="1"/>
              <a:t>mampu</a:t>
            </a:r>
            <a:r>
              <a:rPr lang="en-US" sz="2800" dirty="0"/>
              <a:t> </a:t>
            </a:r>
            <a:r>
              <a:rPr lang="en-US" sz="2800" dirty="0" err="1"/>
              <a:t>menerima</a:t>
            </a:r>
            <a:r>
              <a:rPr lang="en-US" sz="2800" dirty="0"/>
              <a:t> </a:t>
            </a:r>
            <a:r>
              <a:rPr lang="en-US" sz="2800" dirty="0" err="1"/>
              <a:t>pelajaran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; </a:t>
            </a:r>
            <a:r>
              <a:rPr lang="en-US" sz="2800" dirty="0" err="1"/>
              <a:t>hanya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yang </a:t>
            </a:r>
            <a:r>
              <a:rPr lang="en-US" sz="2800" dirty="0" err="1"/>
              <a:t>mampu</a:t>
            </a:r>
            <a:r>
              <a:rPr lang="en-US" sz="2800" dirty="0"/>
              <a:t> </a:t>
            </a:r>
            <a:r>
              <a:rPr lang="en-US" sz="2800" dirty="0" err="1"/>
              <a:t>menguasai</a:t>
            </a:r>
            <a:r>
              <a:rPr lang="en-US" sz="2800" dirty="0"/>
              <a:t> </a:t>
            </a:r>
            <a:r>
              <a:rPr lang="en-US" sz="2800" dirty="0" err="1"/>
              <a:t>bahasa</a:t>
            </a:r>
            <a:r>
              <a:rPr lang="en-US" sz="2800" dirty="0"/>
              <a:t>;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bahasa</a:t>
            </a:r>
            <a:r>
              <a:rPr lang="en-US" sz="2800" dirty="0"/>
              <a:t> yang </a:t>
            </a:r>
            <a:r>
              <a:rPr lang="en-US" sz="2800" dirty="0" err="1"/>
              <a:t>asli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sendiri</a:t>
            </a:r>
            <a:r>
              <a:rPr lang="en-US" sz="2800" dirty="0"/>
              <a:t> (</a:t>
            </a:r>
            <a:r>
              <a:rPr lang="en-US" sz="2800" dirty="0" err="1"/>
              <a:t>firman</a:t>
            </a:r>
            <a:r>
              <a:rPr lang="en-US" sz="2800" dirty="0" smtClean="0"/>
              <a:t>).</a:t>
            </a:r>
            <a:endParaRPr lang="en-US" sz="28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Nama-Nama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416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1576253"/>
            <a:ext cx="8497571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(</a:t>
            </a:r>
            <a:r>
              <a:rPr lang="en-US" sz="2400" dirty="0"/>
              <a:t>5) </a:t>
            </a:r>
            <a:r>
              <a:rPr lang="en-US" sz="2400" dirty="0" err="1"/>
              <a:t>Hakikat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asli</a:t>
            </a:r>
            <a:r>
              <a:rPr lang="en-US" sz="2400" dirty="0"/>
              <a:t> </a:t>
            </a:r>
            <a:r>
              <a:rPr lang="en-US" sz="2400" dirty="0" err="1"/>
              <a:t>tinggal</a:t>
            </a:r>
            <a:r>
              <a:rPr lang="en-US" sz="2400" dirty="0"/>
              <a:t> di </a:t>
            </a:r>
            <a:r>
              <a:rPr lang="en-US" sz="2400" dirty="0" err="1"/>
              <a:t>surga</a:t>
            </a:r>
            <a:r>
              <a:rPr lang="en-US" sz="2400" dirty="0"/>
              <a:t> yang </a:t>
            </a:r>
            <a:r>
              <a:rPr lang="en-US" sz="2400" dirty="0" err="1"/>
              <a:t>bahagia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pantangan</a:t>
            </a:r>
            <a:r>
              <a:rPr lang="en-US" sz="2400" dirty="0"/>
              <a:t>: </a:t>
            </a:r>
            <a:r>
              <a:rPr lang="en-US" sz="2400" dirty="0" err="1"/>
              <a:t>jangan</a:t>
            </a:r>
            <a:r>
              <a:rPr lang="en-US" sz="2400" dirty="0"/>
              <a:t> </a:t>
            </a:r>
            <a:r>
              <a:rPr lang="en-US" sz="2400" dirty="0" err="1"/>
              <a:t>mendekat</a:t>
            </a:r>
            <a:r>
              <a:rPr lang="en-US" sz="2400" dirty="0"/>
              <a:t> </a:t>
            </a:r>
            <a:r>
              <a:rPr lang="en-US" sz="2400" dirty="0" err="1"/>
              <a:t>pohon</a:t>
            </a:r>
            <a:r>
              <a:rPr lang="en-US" sz="2400" dirty="0"/>
              <a:t> </a:t>
            </a:r>
            <a:r>
              <a:rPr lang="en-US" sz="2400" dirty="0" err="1"/>
              <a:t>terlarang</a:t>
            </a:r>
            <a:r>
              <a:rPr lang="en-US" sz="2400" dirty="0"/>
              <a:t>. </a:t>
            </a:r>
            <a:r>
              <a:rPr lang="en-US" sz="2400" dirty="0" err="1"/>
              <a:t>Tetapi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lupa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malah</a:t>
            </a:r>
            <a:r>
              <a:rPr lang="en-US" sz="2400" dirty="0"/>
              <a:t> </a:t>
            </a:r>
            <a:r>
              <a:rPr lang="en-US" sz="2400" dirty="0" err="1"/>
              <a:t>mendekat</a:t>
            </a:r>
            <a:r>
              <a:rPr lang="en-US" sz="2400" dirty="0"/>
              <a:t> </a:t>
            </a:r>
            <a:r>
              <a:rPr lang="en-US" sz="2400" dirty="0" err="1"/>
              <a:t>pohon</a:t>
            </a:r>
            <a:r>
              <a:rPr lang="en-US" sz="2400" dirty="0"/>
              <a:t> </a:t>
            </a:r>
            <a:r>
              <a:rPr lang="en-US" sz="2400" dirty="0" err="1"/>
              <a:t>terlarang</a:t>
            </a:r>
            <a:r>
              <a:rPr lang="en-US" sz="2400" dirty="0"/>
              <a:t>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menjauh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pusat</a:t>
            </a:r>
            <a:r>
              <a:rPr lang="en-US" sz="2400" dirty="0"/>
              <a:t> </a:t>
            </a:r>
            <a:r>
              <a:rPr lang="en-US" sz="2400" dirty="0" err="1"/>
              <a:t>utama</a:t>
            </a:r>
            <a:r>
              <a:rPr lang="en-US" sz="2400" dirty="0"/>
              <a:t>.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bertobat</a:t>
            </a:r>
            <a:r>
              <a:rPr lang="en-US" sz="2400" dirty="0"/>
              <a:t> (</a:t>
            </a:r>
            <a:r>
              <a:rPr lang="en-US" sz="2400" dirty="0" err="1"/>
              <a:t>kembali</a:t>
            </a:r>
            <a:r>
              <a:rPr lang="en-US" sz="2400" dirty="0"/>
              <a:t>) </a:t>
            </a:r>
            <a:r>
              <a:rPr lang="en-US" sz="2400" dirty="0" err="1"/>
              <a:t>menuju</a:t>
            </a:r>
            <a:r>
              <a:rPr lang="en-US" sz="2400" dirty="0"/>
              <a:t> </a:t>
            </a:r>
            <a:r>
              <a:rPr lang="en-US" sz="2400" dirty="0" err="1"/>
              <a:t>pusat</a:t>
            </a:r>
            <a:r>
              <a:rPr lang="en-US" sz="2400" dirty="0"/>
              <a:t> </a:t>
            </a:r>
            <a:r>
              <a:rPr lang="en-US" sz="2400" dirty="0" err="1"/>
              <a:t>utama</a:t>
            </a:r>
            <a:r>
              <a:rPr lang="en-US" sz="2400" dirty="0"/>
              <a:t>.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menjauh</a:t>
            </a:r>
            <a:r>
              <a:rPr lang="en-US" sz="2400" dirty="0"/>
              <a:t> di </a:t>
            </a:r>
            <a:r>
              <a:rPr lang="en-US" sz="2400" dirty="0" err="1"/>
              <a:t>dunia</a:t>
            </a:r>
            <a:r>
              <a:rPr lang="en-US" sz="2400" dirty="0"/>
              <a:t> </a:t>
            </a:r>
            <a:r>
              <a:rPr lang="en-US" sz="2400" dirty="0" err="1"/>
              <a:t>fenomena-realitas</a:t>
            </a:r>
            <a:r>
              <a:rPr lang="en-US" sz="2400" dirty="0"/>
              <a:t>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dia</a:t>
            </a:r>
            <a:r>
              <a:rPr lang="en-US" sz="2400" dirty="0"/>
              <a:t> </a:t>
            </a:r>
            <a:r>
              <a:rPr lang="en-US" sz="2400" dirty="0" err="1"/>
              <a:t>hidup</a:t>
            </a:r>
            <a:r>
              <a:rPr lang="en-US" sz="2400" dirty="0"/>
              <a:t> </a:t>
            </a:r>
            <a:r>
              <a:rPr lang="en-US" sz="2400" dirty="0" err="1"/>
              <a:t>bersama</a:t>
            </a:r>
            <a:r>
              <a:rPr lang="en-US" sz="2400" dirty="0"/>
              <a:t> </a:t>
            </a:r>
            <a:r>
              <a:rPr lang="en-US" sz="2400" dirty="0" err="1"/>
              <a:t>fenomena</a:t>
            </a:r>
            <a:r>
              <a:rPr lang="en-US" sz="2400" dirty="0"/>
              <a:t> (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bersama</a:t>
            </a:r>
            <a:r>
              <a:rPr lang="en-US" sz="2400" dirty="0"/>
              <a:t> orang lain). </a:t>
            </a:r>
            <a:r>
              <a:rPr lang="en-US" sz="2400" dirty="0" err="1"/>
              <a:t>Ketika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kembali</a:t>
            </a:r>
            <a:r>
              <a:rPr lang="en-US" sz="2400" dirty="0"/>
              <a:t> </a:t>
            </a:r>
            <a:r>
              <a:rPr lang="en-US" sz="2400" dirty="0" err="1"/>
              <a:t>menuju</a:t>
            </a:r>
            <a:r>
              <a:rPr lang="en-US" sz="2400" dirty="0"/>
              <a:t> </a:t>
            </a:r>
            <a:r>
              <a:rPr lang="en-US" sz="2400" dirty="0" err="1"/>
              <a:t>pusat</a:t>
            </a:r>
            <a:r>
              <a:rPr lang="en-US" sz="2400" dirty="0"/>
              <a:t>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pemimpin</a:t>
            </a:r>
            <a:r>
              <a:rPr lang="en-US" sz="2400" dirty="0"/>
              <a:t> (</a:t>
            </a:r>
            <a:r>
              <a:rPr lang="en-US" sz="2400" dirty="0" err="1"/>
              <a:t>arko</a:t>
            </a:r>
            <a:r>
              <a:rPr lang="en-US" sz="2400" dirty="0"/>
              <a:t>)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seluruh</a:t>
            </a:r>
            <a:r>
              <a:rPr lang="en-US" sz="2400" dirty="0"/>
              <a:t> </a:t>
            </a:r>
            <a:r>
              <a:rPr lang="en-US" sz="2400" dirty="0" err="1"/>
              <a:t>dunia</a:t>
            </a:r>
            <a:r>
              <a:rPr lang="en-US" sz="2400" dirty="0"/>
              <a:t>; 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anugerah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semesta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akhlak</a:t>
            </a:r>
            <a:r>
              <a:rPr lang="en-US" sz="2400" dirty="0"/>
              <a:t> </a:t>
            </a:r>
            <a:r>
              <a:rPr lang="en-US" sz="2400" dirty="0" err="1"/>
              <a:t>mulia</a:t>
            </a:r>
            <a:r>
              <a:rPr lang="en-US" sz="24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Tobat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194" name="Picture 2" descr="Pohon Khuldi atau Buah Khuldi yang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7045" y="2359738"/>
            <a:ext cx="3778792" cy="283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150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1576253"/>
            <a:ext cx="8497571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/>
              <a:t>Apa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anugerah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alam</a:t>
            </a:r>
            <a:r>
              <a:rPr lang="en-US" sz="2400" dirty="0"/>
              <a:t>? </a:t>
            </a:r>
            <a:r>
              <a:rPr lang="en-US" sz="2400" dirty="0" err="1"/>
              <a:t>Apa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akhlak</a:t>
            </a:r>
            <a:r>
              <a:rPr lang="en-US" sz="2400" dirty="0"/>
              <a:t> </a:t>
            </a:r>
            <a:r>
              <a:rPr lang="en-US" sz="2400" dirty="0" err="1"/>
              <a:t>mulia</a:t>
            </a:r>
            <a:r>
              <a:rPr lang="en-US" sz="2400" dirty="0"/>
              <a:t>? </a:t>
            </a:r>
            <a:r>
              <a:rPr lang="en-US" sz="2400" dirty="0" err="1"/>
              <a:t>Apa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pemimpin</a:t>
            </a:r>
            <a:r>
              <a:rPr lang="en-US" sz="2400" dirty="0"/>
              <a:t>? </a:t>
            </a:r>
            <a:r>
              <a:rPr lang="en-US" sz="2400" dirty="0" err="1"/>
              <a:t>Anugerah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menyebut</a:t>
            </a:r>
            <a:r>
              <a:rPr lang="en-US" sz="2400" dirty="0"/>
              <a:t> </a:t>
            </a:r>
            <a:r>
              <a:rPr lang="en-US" sz="2400" dirty="0" err="1"/>
              <a:t>nama-nama</a:t>
            </a:r>
            <a:r>
              <a:rPr lang="en-US" sz="2400" dirty="0"/>
              <a:t> </a:t>
            </a:r>
            <a:r>
              <a:rPr lang="en-US" sz="2400" dirty="0" err="1"/>
              <a:t>indah</a:t>
            </a:r>
            <a:r>
              <a:rPr lang="en-US" sz="2400" dirty="0"/>
              <a:t>; </a:t>
            </a:r>
            <a:r>
              <a:rPr lang="en-US" sz="2400" dirty="0" err="1"/>
              <a:t>mengungkap</a:t>
            </a:r>
            <a:r>
              <a:rPr lang="en-US" sz="2400" dirty="0"/>
              <a:t> </a:t>
            </a:r>
            <a:r>
              <a:rPr lang="en-US" sz="2400" dirty="0" err="1"/>
              <a:t>bahasa</a:t>
            </a:r>
            <a:r>
              <a:rPr lang="en-US" sz="2400" dirty="0"/>
              <a:t> </a:t>
            </a:r>
            <a:r>
              <a:rPr lang="en-US" sz="2400" dirty="0" err="1"/>
              <a:t>mulia</a:t>
            </a:r>
            <a:r>
              <a:rPr lang="en-US" sz="2400" dirty="0"/>
              <a:t>; </a:t>
            </a:r>
            <a:r>
              <a:rPr lang="en-US" sz="2400" dirty="0" err="1"/>
              <a:t>mengarahkan</a:t>
            </a:r>
            <a:r>
              <a:rPr lang="en-US" sz="2400" dirty="0"/>
              <a:t> </a:t>
            </a:r>
            <a:r>
              <a:rPr lang="en-US" sz="2400" dirty="0" err="1"/>
              <a:t>tutur</a:t>
            </a:r>
            <a:r>
              <a:rPr lang="en-US" sz="2400" dirty="0"/>
              <a:t> kata paling </a:t>
            </a:r>
            <a:r>
              <a:rPr lang="en-US" sz="2400" dirty="0" err="1"/>
              <a:t>lembut</a:t>
            </a:r>
            <a:r>
              <a:rPr lang="en-US" sz="2400" dirty="0"/>
              <a:t>. </a:t>
            </a:r>
            <a:r>
              <a:rPr lang="en-US" sz="2400" dirty="0" err="1"/>
              <a:t>Sementara</a:t>
            </a:r>
            <a:r>
              <a:rPr lang="en-US" sz="2400" dirty="0"/>
              <a:t>, </a:t>
            </a:r>
            <a:r>
              <a:rPr lang="en-US" sz="2400" dirty="0" err="1"/>
              <a:t>fenomena-realitas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mengikuti</a:t>
            </a:r>
            <a:r>
              <a:rPr lang="en-US" sz="2400" dirty="0"/>
              <a:t> </a:t>
            </a:r>
            <a:r>
              <a:rPr lang="en-US" sz="2400" dirty="0" err="1"/>
              <a:t>nama-nama</a:t>
            </a:r>
            <a:r>
              <a:rPr lang="en-US" sz="2400" dirty="0"/>
              <a:t> </a:t>
            </a:r>
            <a:r>
              <a:rPr lang="en-US" sz="2400" dirty="0" err="1"/>
              <a:t>indah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dirty="0" err="1"/>
              <a:t>Apakah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perlu</a:t>
            </a:r>
            <a:r>
              <a:rPr lang="en-US" sz="2400" dirty="0"/>
              <a:t> </a:t>
            </a:r>
            <a:r>
              <a:rPr lang="en-US" sz="2400" dirty="0" err="1"/>
              <a:t>berpikir</a:t>
            </a:r>
            <a:r>
              <a:rPr lang="en-US" sz="2400" dirty="0"/>
              <a:t>? </a:t>
            </a:r>
            <a:r>
              <a:rPr lang="en-US" sz="2400" dirty="0" err="1"/>
              <a:t>Perlu</a:t>
            </a:r>
            <a:r>
              <a:rPr lang="en-US" sz="2400" dirty="0"/>
              <a:t>. </a:t>
            </a:r>
            <a:r>
              <a:rPr lang="en-US" sz="2400" dirty="0" err="1"/>
              <a:t>Berpikir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nama-nama</a:t>
            </a:r>
            <a:r>
              <a:rPr lang="en-US" sz="2400" dirty="0"/>
              <a:t> </a:t>
            </a:r>
            <a:r>
              <a:rPr lang="en-US" sz="2400" dirty="0" err="1"/>
              <a:t>indah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.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berpikir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mengungkap</a:t>
            </a:r>
            <a:r>
              <a:rPr lang="en-US" sz="2400" dirty="0"/>
              <a:t> </a:t>
            </a:r>
            <a:r>
              <a:rPr lang="en-US" sz="2400" dirty="0" err="1"/>
              <a:t>nama-nama</a:t>
            </a:r>
            <a:r>
              <a:rPr lang="en-US" sz="2400" dirty="0"/>
              <a:t> </a:t>
            </a:r>
            <a:r>
              <a:rPr lang="en-US" sz="2400" dirty="0" err="1"/>
              <a:t>indah</a:t>
            </a:r>
            <a:r>
              <a:rPr lang="en-US" sz="2400" dirty="0"/>
              <a:t>; yang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pernah</a:t>
            </a:r>
            <a:r>
              <a:rPr lang="en-US" sz="2400" dirty="0"/>
              <a:t> </a:t>
            </a:r>
            <a:r>
              <a:rPr lang="en-US" sz="2400" dirty="0" err="1"/>
              <a:t>disebut</a:t>
            </a:r>
            <a:r>
              <a:rPr lang="en-US" sz="2400" dirty="0"/>
              <a:t> </a:t>
            </a:r>
            <a:r>
              <a:rPr lang="en-US" sz="2400" dirty="0" err="1"/>
              <a:t>mau</a:t>
            </a:r>
            <a:r>
              <a:rPr lang="en-US" sz="2400" dirty="0"/>
              <a:t> pun yang </a:t>
            </a:r>
            <a:r>
              <a:rPr lang="en-US" sz="2400" dirty="0" err="1"/>
              <a:t>belum</a:t>
            </a:r>
            <a:r>
              <a:rPr lang="en-US" sz="2400" dirty="0"/>
              <a:t> </a:t>
            </a:r>
            <a:r>
              <a:rPr lang="en-US" sz="2400" dirty="0" err="1"/>
              <a:t>pernah</a:t>
            </a:r>
            <a:r>
              <a:rPr lang="en-US" sz="2400" dirty="0"/>
              <a:t> </a:t>
            </a:r>
            <a:r>
              <a:rPr lang="en-US" sz="2400" dirty="0" err="1"/>
              <a:t>disebut</a:t>
            </a:r>
            <a:r>
              <a:rPr lang="en-US" sz="2400" dirty="0"/>
              <a:t>;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asli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. </a:t>
            </a:r>
            <a:r>
              <a:rPr lang="en-US" sz="2400" dirty="0" err="1"/>
              <a:t>Berpikir</a:t>
            </a:r>
            <a:r>
              <a:rPr lang="en-US" sz="2400" dirty="0"/>
              <a:t>, </a:t>
            </a:r>
            <a:r>
              <a:rPr lang="en-US" sz="2400" dirty="0" err="1"/>
              <a:t>hakikat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nama-nama</a:t>
            </a:r>
            <a:r>
              <a:rPr lang="en-US" sz="2400" dirty="0"/>
              <a:t> </a:t>
            </a:r>
            <a:r>
              <a:rPr lang="en-US" sz="2400" dirty="0" err="1"/>
              <a:t>indah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kesatuan</a:t>
            </a:r>
            <a:r>
              <a:rPr lang="en-US" sz="2400" dirty="0"/>
              <a:t> yang </a:t>
            </a:r>
            <a:r>
              <a:rPr lang="en-US" sz="2400" dirty="0" err="1"/>
              <a:t>beragam</a:t>
            </a:r>
            <a:r>
              <a:rPr lang="en-US" sz="2400" dirty="0"/>
              <a:t>;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keragaman</a:t>
            </a:r>
            <a:r>
              <a:rPr lang="en-US" sz="2400" dirty="0"/>
              <a:t> yang </a:t>
            </a:r>
            <a:r>
              <a:rPr lang="en-US" sz="2400" dirty="0" err="1"/>
              <a:t>satu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Manusia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Berpikir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Nama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330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Futuristik</a:t>
            </a:r>
            <a:r>
              <a:rPr lang="en-US" sz="5400" dirty="0" smtClean="0">
                <a:solidFill>
                  <a:srgbClr val="FFFF00"/>
                </a:solidFill>
              </a:rPr>
              <a:t> = Original</a:t>
            </a:r>
            <a:endParaRPr lang="en-US" sz="5400" dirty="0">
              <a:solidFill>
                <a:srgbClr val="FFFF00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21790220"/>
              </p:ext>
            </p:extLst>
          </p:nvPr>
        </p:nvGraphicFramePr>
        <p:xfrm>
          <a:off x="963054" y="106739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 Placeholder 2"/>
          <p:cNvSpPr txBox="1">
            <a:spLocks/>
          </p:cNvSpPr>
          <p:nvPr/>
        </p:nvSpPr>
        <p:spPr>
          <a:xfrm>
            <a:off x="9285910" y="1348985"/>
            <a:ext cx="2984295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Nama</a:t>
            </a:r>
            <a:r>
              <a:rPr lang="en-US" sz="5400" dirty="0" smtClean="0">
                <a:solidFill>
                  <a:srgbClr val="FFFF00"/>
                </a:solidFill>
              </a:rPr>
              <a:t/>
            </a:r>
            <a:br>
              <a:rPr lang="en-US" sz="5400" dirty="0" smtClean="0">
                <a:solidFill>
                  <a:srgbClr val="FFFF00"/>
                </a:solidFill>
              </a:rPr>
            </a:br>
            <a:r>
              <a:rPr lang="en-US" sz="5400" dirty="0" smtClean="0">
                <a:solidFill>
                  <a:srgbClr val="FFFF00"/>
                </a:solidFill>
              </a:rPr>
              <a:t>Indah</a:t>
            </a:r>
            <a:endParaRPr lang="en-US" sz="5400" dirty="0">
              <a:solidFill>
                <a:srgbClr val="FFFF0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13708050"/>
              </p:ext>
            </p:extLst>
          </p:nvPr>
        </p:nvGraphicFramePr>
        <p:xfrm>
          <a:off x="7491663" y="4042611"/>
          <a:ext cx="3272590" cy="2598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70363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288629" y="1890976"/>
            <a:ext cx="8497571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Mengapa</a:t>
            </a:r>
            <a:r>
              <a:rPr lang="en-US" sz="2800" dirty="0"/>
              <a:t> </a:t>
            </a:r>
            <a:r>
              <a:rPr lang="en-US" sz="2800" dirty="0" err="1"/>
              <a:t>berbicara</a:t>
            </a:r>
            <a:r>
              <a:rPr lang="en-US" sz="2800" dirty="0"/>
              <a:t> </a:t>
            </a:r>
            <a:r>
              <a:rPr lang="en-US" sz="2800" dirty="0" err="1"/>
              <a:t>tentang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 </a:t>
            </a:r>
            <a:r>
              <a:rPr lang="en-US" sz="2800" dirty="0" err="1"/>
              <a:t>indah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utama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tindakan</a:t>
            </a:r>
            <a:r>
              <a:rPr lang="en-US" sz="2800" dirty="0"/>
              <a:t> </a:t>
            </a:r>
            <a:r>
              <a:rPr lang="en-US" sz="2800" dirty="0" err="1"/>
              <a:t>kebaikan</a:t>
            </a:r>
            <a:r>
              <a:rPr lang="en-US" sz="2800" dirty="0"/>
              <a:t>? </a:t>
            </a:r>
            <a:r>
              <a:rPr lang="en-US" sz="2800" dirty="0" err="1"/>
              <a:t>Mengapa</a:t>
            </a:r>
            <a:r>
              <a:rPr lang="en-US" sz="2800" dirty="0"/>
              <a:t> </a:t>
            </a:r>
            <a:r>
              <a:rPr lang="en-US" sz="2800" dirty="0" err="1"/>
              <a:t>bahasa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utama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fenomena</a:t>
            </a:r>
            <a:r>
              <a:rPr lang="en-US" sz="2800" dirty="0"/>
              <a:t>? </a:t>
            </a:r>
            <a:r>
              <a:rPr lang="en-US" sz="2800" dirty="0" err="1"/>
              <a:t>Mengapa</a:t>
            </a:r>
            <a:r>
              <a:rPr lang="en-US" sz="2800" dirty="0"/>
              <a:t> </a:t>
            </a:r>
            <a:r>
              <a:rPr lang="en-US" sz="2800" dirty="0" err="1"/>
              <a:t>lisan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utama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?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Kita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belajar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tiga</a:t>
            </a:r>
            <a:r>
              <a:rPr lang="en-US" sz="2800" dirty="0"/>
              <a:t> </a:t>
            </a:r>
            <a:r>
              <a:rPr lang="en-US" sz="2800" dirty="0" err="1"/>
              <a:t>kisah</a:t>
            </a:r>
            <a:r>
              <a:rPr lang="en-US" sz="2800" dirty="0"/>
              <a:t>: </a:t>
            </a:r>
            <a:endParaRPr lang="en-US" sz="2800" dirty="0" smtClean="0"/>
          </a:p>
          <a:p>
            <a:pPr marL="514350" indent="-514350">
              <a:buAutoNum type="alphaLcParenBoth"/>
            </a:pPr>
            <a:r>
              <a:rPr lang="en-US" sz="2800" dirty="0" err="1" smtClean="0"/>
              <a:t>Qabil</a:t>
            </a:r>
            <a:r>
              <a:rPr lang="en-US" sz="2800" dirty="0" smtClean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Habil</a:t>
            </a:r>
            <a:r>
              <a:rPr lang="en-US" sz="2800" dirty="0"/>
              <a:t>;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(</a:t>
            </a:r>
            <a:r>
              <a:rPr lang="en-US" sz="2800" dirty="0"/>
              <a:t>b) Yusuf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Yahuda</a:t>
            </a:r>
            <a:r>
              <a:rPr lang="en-US" sz="2800" dirty="0"/>
              <a:t>;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(</a:t>
            </a:r>
            <a:r>
              <a:rPr lang="en-US" sz="2800" dirty="0"/>
              <a:t>c) </a:t>
            </a:r>
            <a:r>
              <a:rPr lang="en-US" sz="2800" dirty="0" err="1"/>
              <a:t>Nabi</a:t>
            </a:r>
            <a:r>
              <a:rPr lang="en-US" sz="2800" dirty="0"/>
              <a:t> Muhammad </a:t>
            </a:r>
            <a:r>
              <a:rPr lang="en-US" sz="2800" dirty="0" err="1"/>
              <a:t>dan</a:t>
            </a:r>
            <a:r>
              <a:rPr lang="en-US" sz="2800" dirty="0"/>
              <a:t> Quran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Nama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Lebih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Utama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" name="Picture 2" descr="https://www.itbpress.id/wp-content/uploads/2025/06/probabilitas-et-realitas-1290x5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4" t="4640" r="36248" b="3040"/>
          <a:stretch/>
        </p:blipFill>
        <p:spPr bwMode="auto">
          <a:xfrm>
            <a:off x="-192506" y="1443790"/>
            <a:ext cx="3400926" cy="474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562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1576253"/>
            <a:ext cx="8497571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(a) </a:t>
            </a:r>
            <a:r>
              <a:rPr lang="en-US" sz="2800" dirty="0" err="1" smtClean="0"/>
              <a:t>Qabil</a:t>
            </a:r>
            <a:r>
              <a:rPr lang="en-US" sz="2800" dirty="0" smtClean="0"/>
              <a:t> </a:t>
            </a:r>
            <a:r>
              <a:rPr lang="en-US" sz="2800" dirty="0" err="1"/>
              <a:t>gagal</a:t>
            </a:r>
            <a:r>
              <a:rPr lang="en-US" sz="2800" dirty="0"/>
              <a:t>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mengutamakan</a:t>
            </a:r>
            <a:r>
              <a:rPr lang="en-US" sz="2800" dirty="0"/>
              <a:t> </a:t>
            </a:r>
            <a:r>
              <a:rPr lang="en-US" sz="2800" dirty="0" err="1"/>
              <a:t>tindakan</a:t>
            </a:r>
            <a:r>
              <a:rPr lang="en-US" sz="2800" dirty="0"/>
              <a:t> </a:t>
            </a:r>
            <a:r>
              <a:rPr lang="en-US" sz="2800" dirty="0" err="1"/>
              <a:t>ketimbang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 </a:t>
            </a:r>
            <a:r>
              <a:rPr lang="en-US" sz="2800" dirty="0" err="1"/>
              <a:t>indah</a:t>
            </a:r>
            <a:r>
              <a:rPr lang="en-US" sz="2800" dirty="0"/>
              <a:t>. </a:t>
            </a:r>
            <a:r>
              <a:rPr lang="en-US" sz="2800" dirty="0" err="1"/>
              <a:t>Habil</a:t>
            </a:r>
            <a:r>
              <a:rPr lang="en-US" sz="2800" dirty="0"/>
              <a:t> </a:t>
            </a:r>
            <a:r>
              <a:rPr lang="en-US" sz="2800" dirty="0" err="1"/>
              <a:t>berhasil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orang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mengutamakan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 </a:t>
            </a:r>
            <a:r>
              <a:rPr lang="en-US" sz="2800" dirty="0" err="1"/>
              <a:t>indah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tindakan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Qabil</a:t>
            </a:r>
            <a:r>
              <a:rPr lang="en-US" sz="2800" dirty="0" smtClean="0"/>
              <a:t> </a:t>
            </a:r>
            <a:r>
              <a:rPr lang="en-US" sz="2800" dirty="0" err="1"/>
              <a:t>mengancam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membunuh</a:t>
            </a:r>
            <a:r>
              <a:rPr lang="en-US" sz="2800" dirty="0"/>
              <a:t> (</a:t>
            </a:r>
            <a:r>
              <a:rPr lang="en-US" sz="2800" dirty="0" err="1"/>
              <a:t>pelanggaran</a:t>
            </a:r>
            <a:r>
              <a:rPr lang="en-US" sz="2800" dirty="0"/>
              <a:t> </a:t>
            </a:r>
            <a:r>
              <a:rPr lang="en-US" sz="2800" dirty="0" err="1"/>
              <a:t>nama-indah</a:t>
            </a:r>
            <a:r>
              <a:rPr lang="en-US" sz="2800" dirty="0"/>
              <a:t>); </a:t>
            </a:r>
            <a:r>
              <a:rPr lang="en-US" sz="2800" dirty="0" err="1"/>
              <a:t>kemudian</a:t>
            </a:r>
            <a:r>
              <a:rPr lang="en-US" sz="2800" dirty="0"/>
              <a:t>, </a:t>
            </a:r>
            <a:r>
              <a:rPr lang="en-US" sz="2800" dirty="0" err="1"/>
              <a:t>Qabil</a:t>
            </a:r>
            <a:r>
              <a:rPr lang="en-US" sz="2800" dirty="0"/>
              <a:t> </a:t>
            </a:r>
            <a:r>
              <a:rPr lang="en-US" sz="2800" dirty="0" err="1"/>
              <a:t>membunuh</a:t>
            </a:r>
            <a:r>
              <a:rPr lang="en-US" sz="2800" dirty="0"/>
              <a:t> (</a:t>
            </a:r>
            <a:r>
              <a:rPr lang="en-US" sz="2800" dirty="0" err="1"/>
              <a:t>mendahulukan</a:t>
            </a:r>
            <a:r>
              <a:rPr lang="en-US" sz="2800" dirty="0"/>
              <a:t> </a:t>
            </a:r>
            <a:r>
              <a:rPr lang="en-US" sz="2800" dirty="0" err="1"/>
              <a:t>tindakan</a:t>
            </a:r>
            <a:r>
              <a:rPr lang="en-US" sz="2800" dirty="0"/>
              <a:t>;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salah</a:t>
            </a:r>
            <a:r>
              <a:rPr lang="en-US" sz="2800" dirty="0"/>
              <a:t>). </a:t>
            </a:r>
            <a:r>
              <a:rPr lang="en-US" sz="2800" dirty="0" err="1"/>
              <a:t>Habil</a:t>
            </a:r>
            <a:r>
              <a:rPr lang="en-US" sz="2800" dirty="0"/>
              <a:t> </a:t>
            </a:r>
            <a:r>
              <a:rPr lang="en-US" sz="2800" dirty="0" err="1"/>
              <a:t>berkata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menyerang</a:t>
            </a:r>
            <a:r>
              <a:rPr lang="en-US" sz="2800" dirty="0"/>
              <a:t> (</a:t>
            </a:r>
            <a:r>
              <a:rPr lang="en-US" sz="2800" dirty="0" err="1"/>
              <a:t>mengutamakan</a:t>
            </a:r>
            <a:r>
              <a:rPr lang="en-US" sz="2800" dirty="0"/>
              <a:t> </a:t>
            </a:r>
            <a:r>
              <a:rPr lang="en-US" sz="2800" dirty="0" err="1"/>
              <a:t>nama-indah</a:t>
            </a:r>
            <a:r>
              <a:rPr lang="en-US" sz="2800" dirty="0"/>
              <a:t> </a:t>
            </a:r>
            <a:r>
              <a:rPr lang="en-US" sz="2800" dirty="0" err="1"/>
              <a:t>ketimbang</a:t>
            </a:r>
            <a:r>
              <a:rPr lang="en-US" sz="2800" dirty="0"/>
              <a:t> </a:t>
            </a:r>
            <a:r>
              <a:rPr lang="en-US" sz="2800" dirty="0" err="1"/>
              <a:t>tindakan</a:t>
            </a:r>
            <a:r>
              <a:rPr lang="en-US" sz="2800" dirty="0"/>
              <a:t>). </a:t>
            </a:r>
            <a:r>
              <a:rPr lang="en-US" sz="2800" dirty="0" err="1"/>
              <a:t>Habil</a:t>
            </a:r>
            <a:r>
              <a:rPr lang="en-US" sz="2800" dirty="0"/>
              <a:t> </a:t>
            </a:r>
            <a:r>
              <a:rPr lang="en-US" sz="2800" dirty="0" err="1"/>
              <a:t>berhasil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orang </a:t>
            </a:r>
            <a:r>
              <a:rPr lang="en-US" sz="2800" dirty="0" err="1"/>
              <a:t>baik</a:t>
            </a:r>
            <a:r>
              <a:rPr lang="en-US" sz="2800" dirty="0"/>
              <a:t> yang </a:t>
            </a:r>
            <a:r>
              <a:rPr lang="en-US" sz="2800" dirty="0" err="1"/>
              <a:t>disayang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Qabil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dan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Habil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061" y="2473924"/>
            <a:ext cx="3170688" cy="210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841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Kisah Yusuf yang Dijual Saudara Kandungnya Sendri, Lupakan Kesalahan Saat  jadi Pimpinan Mesir - Tribunmanado.co.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4641" y="2189408"/>
            <a:ext cx="4005565" cy="224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951747" y="1576253"/>
            <a:ext cx="8497571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(b) </a:t>
            </a:r>
            <a:r>
              <a:rPr lang="en-US" sz="2800" dirty="0" err="1"/>
              <a:t>Nabi</a:t>
            </a:r>
            <a:r>
              <a:rPr lang="en-US" sz="2800" dirty="0"/>
              <a:t> Yusuf </a:t>
            </a:r>
            <a:r>
              <a:rPr lang="en-US" sz="2800" dirty="0" err="1"/>
              <a:t>mengutamakan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 </a:t>
            </a:r>
            <a:r>
              <a:rPr lang="en-US" sz="2800" dirty="0" err="1"/>
              <a:t>indah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berbincang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bapak</a:t>
            </a:r>
            <a:r>
              <a:rPr lang="en-US" sz="2800" dirty="0"/>
              <a:t> (</a:t>
            </a:r>
            <a:r>
              <a:rPr lang="en-US" sz="2800" dirty="0" err="1"/>
              <a:t>Nabi</a:t>
            </a:r>
            <a:r>
              <a:rPr lang="en-US" sz="2800" dirty="0"/>
              <a:t> </a:t>
            </a:r>
            <a:r>
              <a:rPr lang="en-US" sz="2800" dirty="0" err="1"/>
              <a:t>Yakub</a:t>
            </a:r>
            <a:r>
              <a:rPr lang="en-US" sz="2800" dirty="0"/>
              <a:t>). </a:t>
            </a:r>
            <a:r>
              <a:rPr lang="en-US" sz="2800" dirty="0" err="1"/>
              <a:t>Tetapi</a:t>
            </a:r>
            <a:r>
              <a:rPr lang="en-US" sz="2800" dirty="0"/>
              <a:t>, </a:t>
            </a:r>
            <a:r>
              <a:rPr lang="en-US" sz="2800" dirty="0" err="1"/>
              <a:t>kakak-kakaknya</a:t>
            </a:r>
            <a:r>
              <a:rPr lang="en-US" sz="2800" dirty="0"/>
              <a:t>, </a:t>
            </a:r>
            <a:r>
              <a:rPr lang="en-US" sz="2800" dirty="0" err="1"/>
              <a:t>salah</a:t>
            </a:r>
            <a:r>
              <a:rPr lang="en-US" sz="2800" dirty="0"/>
              <a:t> </a:t>
            </a:r>
            <a:r>
              <a:rPr lang="en-US" sz="2800" dirty="0" err="1"/>
              <a:t>satunya</a:t>
            </a:r>
            <a:r>
              <a:rPr lang="en-US" sz="2800" dirty="0"/>
              <a:t> </a:t>
            </a:r>
            <a:r>
              <a:rPr lang="en-US" sz="2800" dirty="0" err="1"/>
              <a:t>bernama</a:t>
            </a:r>
            <a:r>
              <a:rPr lang="en-US" sz="2800" dirty="0"/>
              <a:t> </a:t>
            </a:r>
            <a:r>
              <a:rPr lang="en-US" sz="2800" dirty="0" err="1"/>
              <a:t>Yahuda</a:t>
            </a:r>
            <a:r>
              <a:rPr lang="en-US" sz="2800" dirty="0"/>
              <a:t> </a:t>
            </a:r>
            <a:r>
              <a:rPr lang="en-US" sz="2800" dirty="0" err="1"/>
              <a:t>mengutamakan</a:t>
            </a:r>
            <a:r>
              <a:rPr lang="en-US" sz="2800" dirty="0"/>
              <a:t> </a:t>
            </a:r>
            <a:r>
              <a:rPr lang="en-US" sz="2800" dirty="0" err="1"/>
              <a:t>tindakan</a:t>
            </a:r>
            <a:r>
              <a:rPr lang="en-US" sz="2800" dirty="0"/>
              <a:t> (</a:t>
            </a:r>
            <a:r>
              <a:rPr lang="en-US" sz="2800" dirty="0" err="1"/>
              <a:t>mengelabui</a:t>
            </a:r>
            <a:r>
              <a:rPr lang="en-US" sz="2800" dirty="0"/>
              <a:t> </a:t>
            </a:r>
            <a:r>
              <a:rPr lang="en-US" sz="2800" dirty="0" err="1"/>
              <a:t>bapak</a:t>
            </a:r>
            <a:r>
              <a:rPr lang="en-US" sz="2800" dirty="0"/>
              <a:t> agar </a:t>
            </a:r>
            <a:r>
              <a:rPr lang="en-US" sz="2800" dirty="0" err="1"/>
              <a:t>mengijinkan</a:t>
            </a:r>
            <a:r>
              <a:rPr lang="en-US" sz="2800" dirty="0"/>
              <a:t> Yusuf </a:t>
            </a:r>
            <a:r>
              <a:rPr lang="en-US" sz="2800" dirty="0" err="1"/>
              <a:t>pergi</a:t>
            </a:r>
            <a:r>
              <a:rPr lang="en-US" sz="2800" dirty="0"/>
              <a:t> main; </a:t>
            </a:r>
            <a:r>
              <a:rPr lang="en-US" sz="2800" dirty="0" err="1"/>
              <a:t>kemudian</a:t>
            </a:r>
            <a:r>
              <a:rPr lang="en-US" sz="2800" dirty="0"/>
              <a:t> </a:t>
            </a:r>
            <a:r>
              <a:rPr lang="en-US" sz="2800" dirty="0" err="1"/>
              <a:t>Yahuda</a:t>
            </a:r>
            <a:r>
              <a:rPr lang="en-US" sz="2800" dirty="0"/>
              <a:t> </a:t>
            </a:r>
            <a:r>
              <a:rPr lang="en-US" sz="2800" dirty="0" err="1"/>
              <a:t>bertindak</a:t>
            </a:r>
            <a:r>
              <a:rPr lang="en-US" sz="2800" dirty="0"/>
              <a:t> </a:t>
            </a:r>
            <a:r>
              <a:rPr lang="en-US" sz="2800" dirty="0" err="1"/>
              <a:t>melempar</a:t>
            </a:r>
            <a:r>
              <a:rPr lang="en-US" sz="2800" dirty="0"/>
              <a:t> Yusuf </a:t>
            </a:r>
            <a:r>
              <a:rPr lang="en-US" sz="2800" dirty="0" err="1"/>
              <a:t>kecil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sumur</a:t>
            </a:r>
            <a:r>
              <a:rPr lang="en-US" sz="2800" dirty="0"/>
              <a:t>).</a:t>
            </a:r>
          </a:p>
          <a:p>
            <a:pPr marL="0" indent="0">
              <a:buNone/>
            </a:pPr>
            <a:r>
              <a:rPr lang="en-US" sz="2800" dirty="0" err="1"/>
              <a:t>Kisah</a:t>
            </a:r>
            <a:r>
              <a:rPr lang="en-US" sz="2800" dirty="0"/>
              <a:t> Yusuf yang </a:t>
            </a:r>
            <a:r>
              <a:rPr lang="en-US" sz="2800" dirty="0" err="1"/>
              <a:t>indah</a:t>
            </a:r>
            <a:r>
              <a:rPr lang="en-US" sz="2800" dirty="0"/>
              <a:t> </a:t>
            </a:r>
            <a:r>
              <a:rPr lang="en-US" sz="2800" dirty="0" err="1"/>
              <a:t>diabadikan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bahasa</a:t>
            </a:r>
            <a:r>
              <a:rPr lang="en-US" sz="2800" dirty="0"/>
              <a:t> </a:t>
            </a:r>
            <a:r>
              <a:rPr lang="en-US" sz="2800" dirty="0" err="1"/>
              <a:t>Alquran</a:t>
            </a:r>
            <a:r>
              <a:rPr lang="en-US" sz="2800" dirty="0"/>
              <a:t> yang </a:t>
            </a:r>
            <a:r>
              <a:rPr lang="en-US" sz="2800" dirty="0" err="1"/>
              <a:t>begitu</a:t>
            </a:r>
            <a:r>
              <a:rPr lang="en-US" sz="2800" dirty="0"/>
              <a:t> </a:t>
            </a:r>
            <a:r>
              <a:rPr lang="en-US" sz="2800" dirty="0" err="1"/>
              <a:t>mempesona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smtClean="0">
                <a:solidFill>
                  <a:srgbClr val="FFFF00"/>
                </a:solidFill>
              </a:rPr>
              <a:t>Yusuf </a:t>
            </a:r>
            <a:r>
              <a:rPr lang="en-US" sz="5400" dirty="0" err="1" smtClean="0">
                <a:solidFill>
                  <a:srgbClr val="FFFF00"/>
                </a:solidFill>
              </a:rPr>
              <a:t>dan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Yahuda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680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10924" y="1576253"/>
            <a:ext cx="8497571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 smtClean="0"/>
              <a:t>Singkat</a:t>
            </a:r>
            <a:r>
              <a:rPr lang="en-US" sz="2800" dirty="0" smtClean="0"/>
              <a:t> </a:t>
            </a:r>
            <a:r>
              <a:rPr lang="en-US" sz="2800" dirty="0" err="1"/>
              <a:t>cerita</a:t>
            </a:r>
            <a:r>
              <a:rPr lang="en-US" sz="2800" dirty="0"/>
              <a:t>, Yusuf </a:t>
            </a:r>
            <a:r>
              <a:rPr lang="en-US" sz="2800" dirty="0" err="1"/>
              <a:t>berhasil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menteri</a:t>
            </a:r>
            <a:r>
              <a:rPr lang="en-US" sz="2800" dirty="0"/>
              <a:t> di </a:t>
            </a:r>
            <a:r>
              <a:rPr lang="en-US" sz="2800" dirty="0" err="1"/>
              <a:t>Mesir</a:t>
            </a:r>
            <a:r>
              <a:rPr lang="en-US" sz="2800" dirty="0"/>
              <a:t>. </a:t>
            </a:r>
            <a:r>
              <a:rPr lang="en-US" sz="2800" dirty="0" err="1"/>
              <a:t>Yahuda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saudara-saudara</a:t>
            </a:r>
            <a:r>
              <a:rPr lang="en-US" sz="2800" dirty="0"/>
              <a:t> </a:t>
            </a:r>
            <a:r>
              <a:rPr lang="en-US" sz="2800" dirty="0" err="1"/>
              <a:t>kelaparan</a:t>
            </a:r>
            <a:r>
              <a:rPr lang="en-US" sz="2800" dirty="0"/>
              <a:t>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paceklik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Yusuf </a:t>
            </a:r>
            <a:r>
              <a:rPr lang="en-US" sz="2800" dirty="0" err="1"/>
              <a:t>menerima</a:t>
            </a:r>
            <a:r>
              <a:rPr lang="en-US" sz="2800" dirty="0"/>
              <a:t> </a:t>
            </a:r>
            <a:r>
              <a:rPr lang="en-US" sz="2800" dirty="0" err="1"/>
              <a:t>Yahuda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kata-kata yang </a:t>
            </a:r>
            <a:r>
              <a:rPr lang="en-US" sz="2800" dirty="0" err="1"/>
              <a:t>indah</a:t>
            </a:r>
            <a:r>
              <a:rPr lang="en-US" sz="2800" dirty="0"/>
              <a:t> </a:t>
            </a:r>
            <a:r>
              <a:rPr lang="en-US" sz="2800" dirty="0" err="1"/>
              <a:t>penuh</a:t>
            </a:r>
            <a:r>
              <a:rPr lang="en-US" sz="2800" dirty="0"/>
              <a:t> </a:t>
            </a:r>
            <a:r>
              <a:rPr lang="en-US" sz="2800" dirty="0" err="1"/>
              <a:t>respek</a:t>
            </a:r>
            <a:r>
              <a:rPr lang="en-US" sz="2800" dirty="0"/>
              <a:t>; Yusuf </a:t>
            </a:r>
            <a:r>
              <a:rPr lang="en-US" sz="2800" dirty="0" err="1"/>
              <a:t>sudah</a:t>
            </a:r>
            <a:r>
              <a:rPr lang="en-US" sz="2800" dirty="0"/>
              <a:t> </a:t>
            </a:r>
            <a:r>
              <a:rPr lang="en-US" sz="2800" dirty="0" err="1"/>
              <a:t>mengucapkan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hati</a:t>
            </a:r>
            <a:r>
              <a:rPr lang="en-US" sz="2800" dirty="0"/>
              <a:t> </a:t>
            </a:r>
            <a:r>
              <a:rPr lang="en-US" sz="2800" dirty="0" err="1"/>
              <a:t>memberi</a:t>
            </a:r>
            <a:r>
              <a:rPr lang="en-US" sz="2800" dirty="0"/>
              <a:t> </a:t>
            </a:r>
            <a:r>
              <a:rPr lang="en-US" sz="2800" dirty="0" err="1"/>
              <a:t>maaf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Yahuda</a:t>
            </a:r>
            <a:r>
              <a:rPr lang="en-US" sz="2800" dirty="0"/>
              <a:t> </a:t>
            </a:r>
            <a:r>
              <a:rPr lang="en-US" sz="2800" dirty="0" err="1"/>
              <a:t>bahkan</a:t>
            </a:r>
            <a:r>
              <a:rPr lang="en-US" sz="2800" dirty="0"/>
              <a:t> </a:t>
            </a:r>
            <a:r>
              <a:rPr lang="en-US" sz="2800" dirty="0" err="1"/>
              <a:t>ketika</a:t>
            </a:r>
            <a:r>
              <a:rPr lang="en-US" sz="2800" dirty="0"/>
              <a:t> </a:t>
            </a:r>
            <a:r>
              <a:rPr lang="en-US" sz="2800" dirty="0" err="1"/>
              <a:t>Yahuda</a:t>
            </a:r>
            <a:r>
              <a:rPr lang="en-US" sz="2800" dirty="0"/>
              <a:t> </a:t>
            </a:r>
            <a:r>
              <a:rPr lang="en-US" sz="2800" dirty="0" err="1"/>
              <a:t>belum</a:t>
            </a:r>
            <a:r>
              <a:rPr lang="en-US" sz="2800" dirty="0"/>
              <a:t> </a:t>
            </a:r>
            <a:r>
              <a:rPr lang="en-US" sz="2800" dirty="0" err="1"/>
              <a:t>memohon</a:t>
            </a:r>
            <a:r>
              <a:rPr lang="en-US" sz="2800" dirty="0"/>
              <a:t> </a:t>
            </a:r>
            <a:r>
              <a:rPr lang="en-US" sz="2800" dirty="0" err="1"/>
              <a:t>maaf</a:t>
            </a:r>
            <a:r>
              <a:rPr lang="en-US" sz="2800" dirty="0"/>
              <a:t>. Yusuf </a:t>
            </a:r>
            <a:r>
              <a:rPr lang="en-US" sz="2800" dirty="0" err="1"/>
              <a:t>sukses</a:t>
            </a:r>
            <a:r>
              <a:rPr lang="en-US" sz="2800" dirty="0"/>
              <a:t>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mengutamakan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 </a:t>
            </a:r>
            <a:r>
              <a:rPr lang="en-US" sz="2800" dirty="0" err="1"/>
              <a:t>indah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tindakan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smtClean="0">
                <a:solidFill>
                  <a:srgbClr val="FFFF00"/>
                </a:solidFill>
              </a:rPr>
              <a:t>Yusuf </a:t>
            </a:r>
            <a:r>
              <a:rPr lang="en-US" sz="5400" dirty="0" err="1" smtClean="0">
                <a:solidFill>
                  <a:srgbClr val="FFFF00"/>
                </a:solidFill>
              </a:rPr>
              <a:t>Jadi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Menteri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" name="Picture 2" descr="Kisah Yusuf yang Dijual Saudara Kandungnya Sendri, Lupakan Kesalahan Saat  jadi Pimpinan Mesir - Tribunmanado.co.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4641" y="2189408"/>
            <a:ext cx="4005565" cy="224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583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Jual B5 Al Quran Al Masum Tanggung - Mushaf Sedang B5 27x18cm Tanpa Garis  Tanpa terjemah Non terjemah Kertas Hvs Putih 15 Baris Al Qur'an Ilmu Tajwid  Jadul Pakai Lidah | Shopee Indones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5" t="4631" r="16989" b="6106"/>
          <a:stretch/>
        </p:blipFill>
        <p:spPr bwMode="auto">
          <a:xfrm>
            <a:off x="0" y="1576253"/>
            <a:ext cx="3046185" cy="436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304673" y="1816885"/>
            <a:ext cx="8497571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(c) </a:t>
            </a:r>
            <a:r>
              <a:rPr lang="en-US" sz="2800" dirty="0" err="1"/>
              <a:t>Nabi</a:t>
            </a:r>
            <a:r>
              <a:rPr lang="en-US" sz="2800" dirty="0"/>
              <a:t> Muhammad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banyak</a:t>
            </a:r>
            <a:r>
              <a:rPr lang="en-US" sz="2800" dirty="0"/>
              <a:t> </a:t>
            </a:r>
            <a:r>
              <a:rPr lang="en-US" sz="2800" dirty="0" err="1"/>
              <a:t>mukjizat</a:t>
            </a:r>
            <a:r>
              <a:rPr lang="en-US" sz="2800" dirty="0"/>
              <a:t> yang </a:t>
            </a:r>
            <a:r>
              <a:rPr lang="en-US" sz="2800" dirty="0" err="1"/>
              <a:t>luar</a:t>
            </a:r>
            <a:r>
              <a:rPr lang="en-US" sz="2800" dirty="0"/>
              <a:t> </a:t>
            </a:r>
            <a:r>
              <a:rPr lang="en-US" sz="2800" dirty="0" err="1"/>
              <a:t>biasa</a:t>
            </a:r>
            <a:r>
              <a:rPr lang="en-US" sz="2800" dirty="0"/>
              <a:t>. </a:t>
            </a:r>
            <a:r>
              <a:rPr lang="en-US" sz="2800" dirty="0" err="1"/>
              <a:t>Nabi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mengeluarkan</a:t>
            </a:r>
            <a:r>
              <a:rPr lang="en-US" sz="2800" dirty="0"/>
              <a:t> air </a:t>
            </a:r>
            <a:r>
              <a:rPr lang="en-US" sz="2800" dirty="0" err="1"/>
              <a:t>bening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sela-sela</a:t>
            </a:r>
            <a:r>
              <a:rPr lang="en-US" sz="2800" dirty="0"/>
              <a:t> </a:t>
            </a:r>
            <a:r>
              <a:rPr lang="en-US" sz="2800" dirty="0" err="1"/>
              <a:t>jari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,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membelah</a:t>
            </a:r>
            <a:r>
              <a:rPr lang="en-US" sz="2800" dirty="0"/>
              <a:t> </a:t>
            </a:r>
            <a:r>
              <a:rPr lang="en-US" sz="2800" dirty="0" err="1"/>
              <a:t>rembulan</a:t>
            </a:r>
            <a:r>
              <a:rPr lang="en-US" sz="2800" dirty="0"/>
              <a:t>, </a:t>
            </a:r>
            <a:r>
              <a:rPr lang="en-US" sz="2800" dirty="0" err="1"/>
              <a:t>bahkan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terbang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langit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Isra</a:t>
            </a:r>
            <a:r>
              <a:rPr lang="en-US" sz="2800" dirty="0"/>
              <a:t> </a:t>
            </a:r>
            <a:r>
              <a:rPr lang="en-US" sz="2800" dirty="0" err="1"/>
              <a:t>Miraj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Tetapi</a:t>
            </a:r>
            <a:r>
              <a:rPr lang="en-US" sz="2800" dirty="0" smtClean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banyak</a:t>
            </a:r>
            <a:r>
              <a:rPr lang="en-US" sz="2800" dirty="0"/>
              <a:t> </a:t>
            </a:r>
            <a:r>
              <a:rPr lang="en-US" sz="2800" dirty="0" err="1"/>
              <a:t>mukjizat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, yang paling </a:t>
            </a:r>
            <a:r>
              <a:rPr lang="en-US" sz="2800" dirty="0" err="1"/>
              <a:t>utama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Alquran</a:t>
            </a:r>
            <a:r>
              <a:rPr lang="en-US" sz="2800" dirty="0"/>
              <a:t>;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yang </a:t>
            </a:r>
            <a:r>
              <a:rPr lang="en-US" sz="2800" dirty="0" err="1"/>
              <a:t>berisi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 </a:t>
            </a:r>
            <a:r>
              <a:rPr lang="en-US" sz="2800" dirty="0" err="1"/>
              <a:t>indah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Nabi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dan</a:t>
            </a:r>
            <a:r>
              <a:rPr lang="en-US" sz="5400" dirty="0" smtClean="0">
                <a:solidFill>
                  <a:srgbClr val="FFFF00"/>
                </a:solidFill>
              </a:rPr>
              <a:t> Quran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906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046185" y="1642557"/>
            <a:ext cx="8497571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 smtClean="0"/>
              <a:t>Mukjizat</a:t>
            </a:r>
            <a:r>
              <a:rPr lang="en-US" sz="2800" dirty="0" smtClean="0"/>
              <a:t> </a:t>
            </a:r>
            <a:r>
              <a:rPr lang="en-US" sz="2800" dirty="0" err="1"/>
              <a:t>terbesar</a:t>
            </a:r>
            <a:r>
              <a:rPr lang="en-US" sz="2800" dirty="0"/>
              <a:t>, </a:t>
            </a:r>
            <a:r>
              <a:rPr lang="en-US" sz="2800" dirty="0" err="1"/>
              <a:t>yaitu</a:t>
            </a:r>
            <a:r>
              <a:rPr lang="en-US" sz="2800" dirty="0"/>
              <a:t> </a:t>
            </a:r>
            <a:r>
              <a:rPr lang="en-US" sz="2800" dirty="0" err="1"/>
              <a:t>Alquran</a:t>
            </a:r>
            <a:r>
              <a:rPr lang="en-US" sz="2800" dirty="0"/>
              <a:t>, </a:t>
            </a:r>
            <a:r>
              <a:rPr lang="en-US" sz="2800" dirty="0" err="1"/>
              <a:t>benar-benar</a:t>
            </a:r>
            <a:r>
              <a:rPr lang="en-US" sz="2800" dirty="0"/>
              <a:t> </a:t>
            </a:r>
            <a:r>
              <a:rPr lang="en-US" sz="2800" dirty="0" err="1"/>
              <a:t>berupa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 </a:t>
            </a:r>
            <a:r>
              <a:rPr lang="en-US" sz="2800" dirty="0" err="1"/>
              <a:t>indah</a:t>
            </a:r>
            <a:r>
              <a:rPr lang="en-US" sz="2800" dirty="0"/>
              <a:t>; </a:t>
            </a:r>
            <a:r>
              <a:rPr lang="en-US" sz="2800" dirty="0" err="1"/>
              <a:t>untaian</a:t>
            </a:r>
            <a:r>
              <a:rPr lang="en-US" sz="2800" dirty="0"/>
              <a:t> </a:t>
            </a:r>
            <a:r>
              <a:rPr lang="en-US" sz="2800" dirty="0" err="1"/>
              <a:t>bahasa</a:t>
            </a:r>
            <a:r>
              <a:rPr lang="en-US" sz="2800" dirty="0"/>
              <a:t> yang </a:t>
            </a:r>
            <a:r>
              <a:rPr lang="en-US" sz="2800" dirty="0" err="1"/>
              <a:t>penuh</a:t>
            </a:r>
            <a:r>
              <a:rPr lang="en-US" sz="2800" dirty="0"/>
              <a:t> </a:t>
            </a:r>
            <a:r>
              <a:rPr lang="en-US" sz="2800" dirty="0" err="1"/>
              <a:t>pesona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err="1" smtClean="0"/>
              <a:t>Bila</a:t>
            </a:r>
            <a:r>
              <a:rPr lang="en-US" sz="2800" dirty="0" smtClean="0"/>
              <a:t> </a:t>
            </a:r>
            <a:r>
              <a:rPr lang="en-US" sz="2800" dirty="0" err="1"/>
              <a:t>mukjizat</a:t>
            </a:r>
            <a:r>
              <a:rPr lang="en-US" sz="2800" dirty="0"/>
              <a:t> lain </a:t>
            </a:r>
            <a:r>
              <a:rPr lang="en-US" sz="2800" dirty="0" err="1"/>
              <a:t>terbatas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ruang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. </a:t>
            </a:r>
            <a:r>
              <a:rPr lang="en-US" sz="2800" dirty="0" err="1"/>
              <a:t>Mukjizat</a:t>
            </a:r>
            <a:r>
              <a:rPr lang="en-US" sz="2800" dirty="0"/>
              <a:t> </a:t>
            </a:r>
            <a:r>
              <a:rPr lang="en-US" sz="2800" dirty="0" err="1"/>
              <a:t>Alquran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dirasakan</a:t>
            </a:r>
            <a:r>
              <a:rPr lang="en-US" sz="2800" dirty="0"/>
              <a:t> </a:t>
            </a:r>
            <a:r>
              <a:rPr lang="en-US" sz="2800" dirty="0" err="1"/>
              <a:t>nyaris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 orang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batas</a:t>
            </a:r>
            <a:r>
              <a:rPr lang="en-US" sz="2800" dirty="0"/>
              <a:t> </a:t>
            </a:r>
            <a:r>
              <a:rPr lang="en-US" sz="2800" dirty="0" err="1"/>
              <a:t>ruang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. Kita, yang </a:t>
            </a:r>
            <a:r>
              <a:rPr lang="en-US" sz="2800" dirty="0" err="1"/>
              <a:t>hidup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1400 </a:t>
            </a:r>
            <a:r>
              <a:rPr lang="en-US" sz="2800" dirty="0" err="1"/>
              <a:t>tahun</a:t>
            </a:r>
            <a:r>
              <a:rPr lang="en-US" sz="2800" dirty="0"/>
              <a:t> </a:t>
            </a:r>
            <a:r>
              <a:rPr lang="en-US" sz="2800" dirty="0" err="1"/>
              <a:t>setelah</a:t>
            </a:r>
            <a:r>
              <a:rPr lang="en-US" sz="2800" dirty="0"/>
              <a:t> </a:t>
            </a:r>
            <a:r>
              <a:rPr lang="en-US" sz="2800" dirty="0" err="1"/>
              <a:t>Nabi</a:t>
            </a:r>
            <a:r>
              <a:rPr lang="en-US" sz="2800" dirty="0"/>
              <a:t>, </a:t>
            </a:r>
            <a:r>
              <a:rPr lang="en-US" sz="2800" dirty="0" err="1"/>
              <a:t>tetap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merasakan</a:t>
            </a:r>
            <a:r>
              <a:rPr lang="en-US" sz="2800" dirty="0"/>
              <a:t> </a:t>
            </a:r>
            <a:r>
              <a:rPr lang="en-US" sz="2800" dirty="0" err="1"/>
              <a:t>Mukjizat</a:t>
            </a:r>
            <a:r>
              <a:rPr lang="en-US" sz="2800" dirty="0"/>
              <a:t> </a:t>
            </a:r>
            <a:r>
              <a:rPr lang="en-US" sz="2800" dirty="0" err="1"/>
              <a:t>Alquran</a:t>
            </a:r>
            <a:r>
              <a:rPr lang="en-US" sz="2800" dirty="0"/>
              <a:t>. </a:t>
            </a:r>
            <a:r>
              <a:rPr lang="en-US" sz="2800" dirty="0" err="1"/>
              <a:t>Nama-nama</a:t>
            </a:r>
            <a:r>
              <a:rPr lang="en-US" sz="2800" dirty="0"/>
              <a:t> </a:t>
            </a:r>
            <a:r>
              <a:rPr lang="en-US" sz="2800" dirty="0" err="1"/>
              <a:t>indah</a:t>
            </a:r>
            <a:r>
              <a:rPr lang="en-US" sz="2800" dirty="0"/>
              <a:t> </a:t>
            </a:r>
            <a:r>
              <a:rPr lang="en-US" sz="2800" dirty="0" err="1"/>
              <a:t>memang</a:t>
            </a:r>
            <a:r>
              <a:rPr lang="en-US" sz="2800" dirty="0"/>
              <a:t> </a:t>
            </a:r>
            <a:r>
              <a:rPr lang="en-US" sz="2800" dirty="0" err="1"/>
              <a:t>mukjizat</a:t>
            </a:r>
            <a:r>
              <a:rPr lang="en-US" sz="2800" dirty="0"/>
              <a:t> </a:t>
            </a:r>
            <a:r>
              <a:rPr lang="en-US" sz="2800" dirty="0" err="1"/>
              <a:t>terbesar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.</a:t>
            </a: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Mukjizat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Terbesar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" name="Picture 2" descr="Jual B5 Al Quran Al Masum Tanggung - Mushaf Sedang B5 27x18cm Tanpa Garis  Tanpa terjemah Non terjemah Kertas Hvs Putih 15 Baris Al Qur'an Ilmu Tajwid  Jadul Pakai Lidah | Shopee Indones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5" t="4631" r="16989" b="6106"/>
          <a:stretch/>
        </p:blipFill>
        <p:spPr bwMode="auto">
          <a:xfrm>
            <a:off x="0" y="1576253"/>
            <a:ext cx="3046185" cy="436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45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www.itbpress.id/wp-content/uploads/2025/06/probabilitas-et-realitas-1290x5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4" t="4640" r="36248" b="3040"/>
          <a:stretch/>
        </p:blipFill>
        <p:spPr bwMode="auto">
          <a:xfrm>
            <a:off x="-192506" y="1443790"/>
            <a:ext cx="3400926" cy="474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160293" y="1522010"/>
            <a:ext cx="8497571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Jadi</a:t>
            </a:r>
            <a:r>
              <a:rPr lang="en-US" sz="2800" dirty="0"/>
              <a:t> </a:t>
            </a: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asli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 </a:t>
            </a:r>
            <a:r>
              <a:rPr lang="en-US" sz="2800" dirty="0" err="1"/>
              <a:t>indah</a:t>
            </a:r>
            <a:r>
              <a:rPr lang="en-US" sz="2800" dirty="0"/>
              <a:t>; yang </a:t>
            </a:r>
            <a:r>
              <a:rPr lang="en-US" sz="2800" dirty="0" err="1"/>
              <a:t>berbicara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menyebut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 </a:t>
            </a:r>
            <a:r>
              <a:rPr lang="en-US" sz="2800" dirty="0" err="1"/>
              <a:t>indah</a:t>
            </a:r>
            <a:r>
              <a:rPr lang="en-US" sz="2800" dirty="0"/>
              <a:t>; yang </a:t>
            </a:r>
            <a:r>
              <a:rPr lang="en-US" sz="2800" dirty="0" err="1"/>
              <a:t>berpikir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 </a:t>
            </a:r>
            <a:r>
              <a:rPr lang="en-US" sz="2800" dirty="0" err="1"/>
              <a:t>indah</a:t>
            </a:r>
            <a:r>
              <a:rPr lang="en-US" sz="2800" dirty="0"/>
              <a:t>. </a:t>
            </a:r>
            <a:r>
              <a:rPr lang="en-US" sz="2800" dirty="0" err="1"/>
              <a:t>Konsekuensinya</a:t>
            </a:r>
            <a:r>
              <a:rPr lang="en-US" sz="2800" dirty="0"/>
              <a:t>: </a:t>
            </a:r>
            <a:r>
              <a:rPr lang="en-US" sz="2800" dirty="0" err="1"/>
              <a:t>fenomena-realitas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mengikuti</a:t>
            </a:r>
            <a:r>
              <a:rPr lang="en-US" sz="2800" dirty="0"/>
              <a:t> </a:t>
            </a:r>
            <a:r>
              <a:rPr lang="en-US" sz="2800" dirty="0" err="1"/>
              <a:t>nama-nama</a:t>
            </a:r>
            <a:r>
              <a:rPr lang="en-US" sz="2800" dirty="0"/>
              <a:t> </a:t>
            </a:r>
            <a:r>
              <a:rPr lang="en-US" sz="2800" dirty="0" err="1"/>
              <a:t>indah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tinggal</a:t>
            </a:r>
            <a:r>
              <a:rPr lang="en-US" sz="2800" dirty="0"/>
              <a:t> di </a:t>
            </a:r>
            <a:r>
              <a:rPr lang="en-US" sz="2800" dirty="0" err="1"/>
              <a:t>rumah</a:t>
            </a:r>
            <a:r>
              <a:rPr lang="en-US" sz="2800" dirty="0"/>
              <a:t> </a:t>
            </a:r>
            <a:r>
              <a:rPr lang="en-US" sz="2800" dirty="0" err="1"/>
              <a:t>bahasa</a:t>
            </a:r>
            <a:r>
              <a:rPr lang="en-US" sz="2800" dirty="0"/>
              <a:t> </a:t>
            </a:r>
            <a:r>
              <a:rPr lang="en-US" sz="2800" dirty="0" err="1"/>
              <a:t>yaitu</a:t>
            </a:r>
            <a:r>
              <a:rPr lang="en-US" sz="2800" dirty="0"/>
              <a:t> </a:t>
            </a:r>
            <a:r>
              <a:rPr lang="en-US" sz="2800" dirty="0" err="1"/>
              <a:t>rumah-realitas</a:t>
            </a:r>
            <a:r>
              <a:rPr lang="en-US" sz="2800" dirty="0"/>
              <a:t>.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teladan</a:t>
            </a:r>
            <a:r>
              <a:rPr lang="en-US" sz="2800" dirty="0"/>
              <a:t> </a:t>
            </a:r>
            <a:r>
              <a:rPr lang="en-US" sz="2800" dirty="0" err="1"/>
              <a:t>bahasa</a:t>
            </a:r>
            <a:r>
              <a:rPr lang="en-US" sz="2800" dirty="0"/>
              <a:t> </a:t>
            </a:r>
            <a:r>
              <a:rPr lang="en-US" sz="2800" dirty="0" err="1"/>
              <a:t>terbaik</a:t>
            </a:r>
            <a:r>
              <a:rPr lang="en-US" sz="2800" dirty="0"/>
              <a:t>.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menguatkan</a:t>
            </a:r>
            <a:r>
              <a:rPr lang="en-US" sz="2800" dirty="0"/>
              <a:t> </a:t>
            </a:r>
            <a:r>
              <a:rPr lang="en-US" sz="2800" dirty="0" err="1"/>
              <a:t>kebenaran-realitas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menguatkan</a:t>
            </a:r>
            <a:r>
              <a:rPr lang="en-US" sz="2800" dirty="0"/>
              <a:t> </a:t>
            </a:r>
            <a:r>
              <a:rPr lang="en-US" sz="2800" dirty="0" err="1"/>
              <a:t>pikiran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. </a:t>
            </a:r>
            <a:r>
              <a:rPr lang="en-US" sz="2800" dirty="0" err="1"/>
              <a:t>Kitab</a:t>
            </a:r>
            <a:r>
              <a:rPr lang="en-US" sz="2800" dirty="0"/>
              <a:t> </a:t>
            </a:r>
            <a:r>
              <a:rPr lang="en-US" sz="2800" dirty="0" err="1"/>
              <a:t>suci</a:t>
            </a:r>
            <a:r>
              <a:rPr lang="en-US" sz="2800" dirty="0"/>
              <a:t> </a:t>
            </a:r>
            <a:r>
              <a:rPr lang="en-US" sz="2800" dirty="0" err="1"/>
              <a:t>menguatkan</a:t>
            </a:r>
            <a:r>
              <a:rPr lang="en-US" sz="2800" dirty="0"/>
              <a:t> </a:t>
            </a:r>
            <a:r>
              <a:rPr lang="en-US" sz="2800" dirty="0" err="1"/>
              <a:t>hakikat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88756" y="320825"/>
            <a:ext cx="9990486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Manusia</a:t>
            </a:r>
            <a:r>
              <a:rPr lang="en-US" sz="5400" dirty="0" smtClean="0">
                <a:solidFill>
                  <a:srgbClr val="FFFF00"/>
                </a:solidFill>
              </a:rPr>
              <a:t> = </a:t>
            </a:r>
            <a:r>
              <a:rPr lang="en-US" sz="5400" dirty="0" err="1" smtClean="0">
                <a:solidFill>
                  <a:srgbClr val="FFFF00"/>
                </a:solidFill>
              </a:rPr>
              <a:t>Nama</a:t>
            </a:r>
            <a:r>
              <a:rPr lang="en-US" sz="5400" dirty="0" smtClean="0">
                <a:solidFill>
                  <a:srgbClr val="FFFF00"/>
                </a:solidFill>
              </a:rPr>
              <a:t> Indah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12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xmlns="" xmlns:a14="http://schemas.microsoft.com/office/drawing/2010/main" xmlns:mc="http://schemas.openxmlformats.org/markup-compatibility/2006" id="{301FA872-42DF-81A1-CD29-39BA1CEFD9C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-28655" y="435287"/>
          <a:ext cx="11035380" cy="6299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0CEC256-BF4C-0F9B-38E9-D652B033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3500" y="5883275"/>
            <a:ext cx="551167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65A3C729-9D07-6209-464B-D4A05C28009F}"/>
              </a:ext>
            </a:extLst>
          </p:cNvPr>
          <p:cNvSpPr txBox="1">
            <a:spLocks/>
          </p:cNvSpPr>
          <p:nvPr/>
        </p:nvSpPr>
        <p:spPr>
          <a:xfrm>
            <a:off x="3449810" y="2374605"/>
            <a:ext cx="385559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2400" dirty="0" err="1" smtClean="0"/>
              <a:t>Moralitas</a:t>
            </a:r>
            <a:r>
              <a:rPr lang="en-ID" sz="2400" dirty="0" smtClean="0"/>
              <a:t/>
            </a:r>
            <a:br>
              <a:rPr lang="en-ID" sz="2400" dirty="0" smtClean="0"/>
            </a:br>
            <a:r>
              <a:rPr lang="en-ID" sz="2400" dirty="0" smtClean="0"/>
              <a:t>Agama</a:t>
            </a:r>
            <a:endParaRPr lang="en-ID" sz="2400" dirty="0"/>
          </a:p>
        </p:txBody>
      </p:sp>
      <p:sp>
        <p:nvSpPr>
          <p:cNvPr id="4" name="Rectangle 3"/>
          <p:cNvSpPr/>
          <p:nvPr/>
        </p:nvSpPr>
        <p:spPr>
          <a:xfrm>
            <a:off x="2982068" y="811371"/>
            <a:ext cx="1996226" cy="1210614"/>
          </a:xfrm>
          <a:prstGeom prst="rect">
            <a:avLst/>
          </a:pr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817396" y="637467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398091" y="1608183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5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392892" y="4333136"/>
            <a:ext cx="895829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398043" y="4696697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252688" y="1941418"/>
            <a:ext cx="944255" cy="500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680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935704" y="1826811"/>
            <a:ext cx="8598570" cy="46702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Kita </a:t>
            </a:r>
            <a:r>
              <a:rPr lang="en-US" sz="3200" dirty="0" err="1"/>
              <a:t>membutuhkan</a:t>
            </a:r>
            <a:r>
              <a:rPr lang="en-US" sz="3200" dirty="0"/>
              <a:t> </a:t>
            </a:r>
            <a:r>
              <a:rPr lang="en-US" sz="3200" dirty="0" err="1"/>
              <a:t>keduanya</a:t>
            </a:r>
            <a:r>
              <a:rPr lang="en-US" sz="3200" dirty="0"/>
              <a:t>: </a:t>
            </a:r>
            <a:r>
              <a:rPr lang="en-US" sz="3200" dirty="0" err="1"/>
              <a:t>kitab</a:t>
            </a:r>
            <a:r>
              <a:rPr lang="en-US" sz="3200" dirty="0"/>
              <a:t> </a:t>
            </a:r>
            <a:r>
              <a:rPr lang="en-US" sz="3200" dirty="0" err="1"/>
              <a:t>suci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akal</a:t>
            </a:r>
            <a:r>
              <a:rPr lang="en-US" sz="3200" dirty="0" smtClean="0"/>
              <a:t>.</a:t>
            </a:r>
          </a:p>
          <a:p>
            <a:pPr marL="0" indent="0">
              <a:buNone/>
            </a:pPr>
            <a:r>
              <a:rPr lang="en-US" sz="3200" dirty="0" err="1" smtClean="0"/>
              <a:t>Bila</a:t>
            </a:r>
            <a:r>
              <a:rPr lang="en-US" sz="3200" dirty="0" smtClean="0"/>
              <a:t> </a:t>
            </a:r>
            <a:r>
              <a:rPr lang="en-US" sz="3200" dirty="0" err="1"/>
              <a:t>dipaksa</a:t>
            </a:r>
            <a:r>
              <a:rPr lang="en-US" sz="3200" dirty="0"/>
              <a:t> </a:t>
            </a:r>
            <a:r>
              <a:rPr lang="en-US" sz="3200" dirty="0" err="1"/>
              <a:t>menyusun</a:t>
            </a:r>
            <a:r>
              <a:rPr lang="en-US" sz="3200" dirty="0"/>
              <a:t> </a:t>
            </a:r>
            <a:r>
              <a:rPr lang="en-US" sz="3200" dirty="0" err="1"/>
              <a:t>prioritas</a:t>
            </a:r>
            <a:r>
              <a:rPr lang="en-US" sz="3200" dirty="0"/>
              <a:t> </a:t>
            </a:r>
            <a:r>
              <a:rPr lang="en-US" sz="3200" dirty="0" err="1"/>
              <a:t>maka</a:t>
            </a:r>
            <a:r>
              <a:rPr lang="en-US" sz="3200" dirty="0"/>
              <a:t> </a:t>
            </a:r>
            <a:r>
              <a:rPr lang="en-US" sz="3200" dirty="0" err="1"/>
              <a:t>pilihan</a:t>
            </a:r>
            <a:r>
              <a:rPr lang="en-US" sz="3200" dirty="0"/>
              <a:t> </a:t>
            </a:r>
            <a:r>
              <a:rPr lang="en-US" sz="3200" dirty="0" err="1"/>
              <a:t>terbaik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utamakan</a:t>
            </a:r>
            <a:r>
              <a:rPr lang="en-US" sz="3200" dirty="0"/>
              <a:t> </a:t>
            </a:r>
            <a:r>
              <a:rPr lang="en-US" sz="3200" dirty="0" err="1"/>
              <a:t>akal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mengkaji</a:t>
            </a:r>
            <a:r>
              <a:rPr lang="en-US" sz="3200" dirty="0"/>
              <a:t> </a:t>
            </a:r>
            <a:r>
              <a:rPr lang="en-US" sz="3200" dirty="0" err="1"/>
              <a:t>kitab</a:t>
            </a:r>
            <a:r>
              <a:rPr lang="en-US" sz="3200" dirty="0"/>
              <a:t> </a:t>
            </a:r>
            <a:r>
              <a:rPr lang="en-US" sz="3200" dirty="0" err="1"/>
              <a:t>suci</a:t>
            </a:r>
            <a:r>
              <a:rPr lang="en-US" sz="3200" dirty="0"/>
              <a:t> yang </a:t>
            </a:r>
            <a:r>
              <a:rPr lang="en-US" sz="3200" dirty="0" err="1"/>
              <a:t>mencukupi</a:t>
            </a:r>
            <a:r>
              <a:rPr lang="en-US" sz="3200" dirty="0"/>
              <a:t>.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err="1" smtClean="0"/>
              <a:t>Apakah</a:t>
            </a:r>
            <a:r>
              <a:rPr lang="en-US" sz="3200" dirty="0" smtClean="0"/>
              <a:t> </a:t>
            </a:r>
            <a:r>
              <a:rPr lang="en-US" sz="3200" dirty="0" err="1"/>
              <a:t>Anda</a:t>
            </a:r>
            <a:r>
              <a:rPr lang="en-US" sz="3200" dirty="0"/>
              <a:t> </a:t>
            </a:r>
            <a:r>
              <a:rPr lang="en-US" sz="3200" dirty="0" err="1"/>
              <a:t>setuju</a:t>
            </a:r>
            <a:r>
              <a:rPr lang="en-US" sz="3200" dirty="0"/>
              <a:t>? Akal </a:t>
            </a:r>
            <a:r>
              <a:rPr lang="en-US" sz="3200" dirty="0" err="1"/>
              <a:t>akan</a:t>
            </a:r>
            <a:r>
              <a:rPr lang="en-US" sz="3200" dirty="0"/>
              <a:t> </a:t>
            </a:r>
            <a:r>
              <a:rPr lang="en-US" sz="3200" dirty="0" err="1"/>
              <a:t>berusaha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itu</a:t>
            </a:r>
            <a:r>
              <a:rPr lang="en-US" sz="3200" dirty="0"/>
              <a:t>: </a:t>
            </a:r>
            <a:r>
              <a:rPr lang="en-US" sz="3200" dirty="0" err="1"/>
              <a:t>membantu</a:t>
            </a:r>
            <a:r>
              <a:rPr lang="en-US" sz="3200" dirty="0"/>
              <a:t> </a:t>
            </a:r>
            <a:r>
              <a:rPr lang="en-US" sz="3200" dirty="0" err="1"/>
              <a:t>Anda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setuju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setuju</a:t>
            </a:r>
            <a:r>
              <a:rPr lang="en-US" sz="3200" dirty="0"/>
              <a:t>.</a:t>
            </a:r>
          </a:p>
        </p:txBody>
      </p:sp>
      <p:pic>
        <p:nvPicPr>
          <p:cNvPr id="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027589"/>
            <a:ext cx="2422359" cy="350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88757" y="320825"/>
            <a:ext cx="7921054" cy="8823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 smtClean="0">
                <a:solidFill>
                  <a:srgbClr val="FFFF00"/>
                </a:solidFill>
              </a:rPr>
              <a:t>Kesimpulan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082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D6D7A0BC-0046-4CAA-8E7F-DCAFE511E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E7C6334F-6411-41EC-AD7D-179EDD8B58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E6B02CEE-3AF8-4349-9B3E-8970E6DF62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AAA01CF0-3FB5-44EB-B7DE-F2E86374C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" name="Group 1"/>
          <p:cNvGrpSpPr/>
          <p:nvPr/>
        </p:nvGrpSpPr>
        <p:grpSpPr>
          <a:xfrm>
            <a:off x="4595083" y="811923"/>
            <a:ext cx="3120663" cy="4579175"/>
            <a:chOff x="5705475" y="2141285"/>
            <a:chExt cx="3120663" cy="4579175"/>
          </a:xfrm>
        </p:grpSpPr>
        <p:pic>
          <p:nvPicPr>
            <p:cNvPr id="3" name="Picture 2" descr="https://nuansa.co/wp-content/uploads/2024/02/7-Pintu-Anugerah-1-600x60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20" t="14356" r="23520" b="3841"/>
            <a:stretch/>
          </p:blipFill>
          <p:spPr bwMode="auto">
            <a:xfrm>
              <a:off x="5705475" y="2141285"/>
              <a:ext cx="3120663" cy="4579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https://i0.wp.com/nuansa.co/wp-content/uploads/2023/02/logika-futuristik-web-2.jpg?fit=600%2C600&amp;ssl=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88" t="39200" r="28377" b="44959"/>
            <a:stretch/>
          </p:blipFill>
          <p:spPr bwMode="auto">
            <a:xfrm>
              <a:off x="6410691" y="2298330"/>
              <a:ext cx="1640643" cy="561975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1"/>
            <p:cNvSpPr txBox="1">
              <a:spLocks/>
            </p:cNvSpPr>
            <p:nvPr/>
          </p:nvSpPr>
          <p:spPr>
            <a:xfrm>
              <a:off x="7492954" y="2308964"/>
              <a:ext cx="579646" cy="561975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77500" lnSpcReduction="2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800" kern="1200" cap="all">
                  <a:ln w="3175" cmpd="sng">
                    <a:noFill/>
                  </a:ln>
                  <a:gradFill flip="none" rotWithShape="1">
                    <a:gsLst>
                      <a:gs pos="0">
                        <a:schemeClr val="tx1"/>
                      </a:gs>
                      <a:gs pos="100000">
                        <a:schemeClr val="tx1">
                          <a:lumMod val="65000"/>
                        </a:schemeClr>
                      </a:gs>
                    </a:gsLst>
                    <a:lin ang="5580000" scaled="0"/>
                    <a:tileRect/>
                  </a:gradFill>
                  <a:effectLst>
                    <a:glow rad="38100">
                      <a:schemeClr val="bg1">
                        <a:lumMod val="65000"/>
                        <a:lumOff val="35000"/>
                        <a:alpha val="50000"/>
                      </a:schemeClr>
                    </a:glow>
                    <a:outerShdw blurRad="28575" dist="31750" dir="13200000" algn="tl" rotWithShape="0">
                      <a:srgbClr val="000000">
                        <a:alpha val="25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dirty="0" smtClean="0">
                  <a:solidFill>
                    <a:srgbClr val="FFFF00"/>
                  </a:solidFill>
                </a:rPr>
                <a:t>2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pic>
        <p:nvPicPr>
          <p:cNvPr id="14" name="Picture 2" descr="https://i0.wp.com/nuansa.co/wp-content/uploads/2023/02/logika-futuristik-web-2.jpg?fit=600%2C600&amp;ssl=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1" t="14240" r="25280" b="3056"/>
          <a:stretch/>
        </p:blipFill>
        <p:spPr bwMode="auto">
          <a:xfrm>
            <a:off x="430492" y="775827"/>
            <a:ext cx="3116184" cy="460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3735818" y="5952213"/>
            <a:ext cx="5197235" cy="7557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err="1" smtClean="0">
                <a:solidFill>
                  <a:srgbClr val="FFFF00"/>
                </a:solidFill>
              </a:rPr>
              <a:t>Terima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Kasih</a:t>
            </a:r>
            <a:endParaRPr lang="en-US" sz="4000" dirty="0" smtClean="0">
              <a:solidFill>
                <a:srgbClr val="FFFF00"/>
              </a:solidFill>
            </a:endParaRPr>
          </a:p>
        </p:txBody>
      </p:sp>
      <p:pic>
        <p:nvPicPr>
          <p:cNvPr id="6146" name="Picture 2" descr="https://pamanapiq.com/wp-content/uploads/2024/05/img-20241122-wa0013149165076406494874.jpg?w=7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257" y="835224"/>
            <a:ext cx="3145396" cy="455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88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3AA536D-AD99-4424-8E2F-BA8107A9B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72865" y="3352801"/>
            <a:ext cx="5559249" cy="17087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pamanAPIQ.com</a:t>
            </a:r>
            <a:endParaRPr lang="id-ID" sz="40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94" y="80211"/>
            <a:ext cx="3646922" cy="65933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124" y="104274"/>
            <a:ext cx="3214237" cy="659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822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10815</TotalTime>
  <Words>1757</Words>
  <Application>Microsoft Office PowerPoint</Application>
  <PresentationFormat>Widescreen</PresentationFormat>
  <Paragraphs>173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Century Gothic</vt:lpstr>
      <vt:lpstr>Vapor Trail</vt:lpstr>
      <vt:lpstr>Moralitas AGAMA: Kitab Suci atau Akal?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PseudoSains</dc:title>
  <dc:creator>syifa azzahra</dc:creator>
  <cp:lastModifiedBy>syifa azzahra</cp:lastModifiedBy>
  <cp:revision>457</cp:revision>
  <dcterms:created xsi:type="dcterms:W3CDTF">2023-10-15T12:44:22Z</dcterms:created>
  <dcterms:modified xsi:type="dcterms:W3CDTF">2025-08-16T05:22:08Z</dcterms:modified>
</cp:coreProperties>
</file>